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83" r:id="rId8"/>
  </p:sldIdLst>
  <p:sldSz cx="9144000" cy="5143500" type="screen16x9"/>
  <p:notesSz cx="6858000" cy="9144000"/>
  <p:embeddedFontLst>
    <p:embeddedFont>
      <p:font typeface="Alef" panose="00000500000000000000" pitchFamily="2" charset="-79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osis" pitchFamily="2" charset="-94"/>
      <p:regular r:id="rId16"/>
      <p:bold r:id="rId17"/>
    </p:embeddedFont>
    <p:embeddedFont>
      <p:font typeface="Fredoka One" panose="02000000000000000000" pitchFamily="2" charset="0"/>
      <p:regular r:id="rId18"/>
    </p:embeddedFont>
    <p:embeddedFont>
      <p:font typeface="Nunito" pitchFamily="2" charset="-94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D59D46-CB34-48FD-8D87-FC3C7AFFC9F5}">
  <a:tblStyle styleId="{17D59D46-CB34-48FD-8D87-FC3C7AFFC9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7c52c7d689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7c52c7d689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7c67bab83e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7c67bab83e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7c67bab83e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7c67bab83e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7c5f24545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7c5f24545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4" name="Google Shape;6024;g17c67bab83e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5" name="Google Shape;6025;g17c67bab83e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712813"/>
            <a:ext cx="3971400" cy="3225600"/>
          </a:xfrm>
          <a:prstGeom prst="rect">
            <a:avLst/>
          </a:prstGeom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4084038"/>
            <a:ext cx="41751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1025" y="4790827"/>
            <a:ext cx="1242976" cy="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7823914" y="0"/>
            <a:ext cx="1320083" cy="1456280"/>
          </a:xfrm>
          <a:custGeom>
            <a:avLst/>
            <a:gdLst/>
            <a:ahLst/>
            <a:cxnLst/>
            <a:rect l="l" t="t" r="r" b="b"/>
            <a:pathLst>
              <a:path w="39429" h="43497" extrusionOk="0">
                <a:moveTo>
                  <a:pt x="182" y="0"/>
                </a:moveTo>
                <a:lnTo>
                  <a:pt x="137" y="341"/>
                </a:lnTo>
                <a:lnTo>
                  <a:pt x="91" y="750"/>
                </a:lnTo>
                <a:lnTo>
                  <a:pt x="46" y="1273"/>
                </a:lnTo>
                <a:lnTo>
                  <a:pt x="0" y="1909"/>
                </a:lnTo>
                <a:lnTo>
                  <a:pt x="0" y="2613"/>
                </a:lnTo>
                <a:lnTo>
                  <a:pt x="46" y="3409"/>
                </a:lnTo>
                <a:lnTo>
                  <a:pt x="91" y="3818"/>
                </a:lnTo>
                <a:lnTo>
                  <a:pt x="137" y="4250"/>
                </a:lnTo>
                <a:lnTo>
                  <a:pt x="228" y="4682"/>
                </a:lnTo>
                <a:lnTo>
                  <a:pt x="318" y="5113"/>
                </a:lnTo>
                <a:lnTo>
                  <a:pt x="409" y="5545"/>
                </a:lnTo>
                <a:lnTo>
                  <a:pt x="546" y="5977"/>
                </a:lnTo>
                <a:lnTo>
                  <a:pt x="705" y="6409"/>
                </a:lnTo>
                <a:lnTo>
                  <a:pt x="887" y="6840"/>
                </a:lnTo>
                <a:lnTo>
                  <a:pt x="1091" y="7249"/>
                </a:lnTo>
                <a:lnTo>
                  <a:pt x="1318" y="7659"/>
                </a:lnTo>
                <a:lnTo>
                  <a:pt x="1591" y="8068"/>
                </a:lnTo>
                <a:lnTo>
                  <a:pt x="1886" y="8431"/>
                </a:lnTo>
                <a:lnTo>
                  <a:pt x="2205" y="8795"/>
                </a:lnTo>
                <a:lnTo>
                  <a:pt x="2568" y="9136"/>
                </a:lnTo>
                <a:lnTo>
                  <a:pt x="2977" y="9477"/>
                </a:lnTo>
                <a:lnTo>
                  <a:pt x="3409" y="9772"/>
                </a:lnTo>
                <a:lnTo>
                  <a:pt x="3886" y="10022"/>
                </a:lnTo>
                <a:lnTo>
                  <a:pt x="4409" y="10272"/>
                </a:lnTo>
                <a:lnTo>
                  <a:pt x="4932" y="10476"/>
                </a:lnTo>
                <a:lnTo>
                  <a:pt x="5500" y="10613"/>
                </a:lnTo>
                <a:lnTo>
                  <a:pt x="6045" y="10726"/>
                </a:lnTo>
                <a:lnTo>
                  <a:pt x="6591" y="10795"/>
                </a:lnTo>
                <a:lnTo>
                  <a:pt x="7159" y="10817"/>
                </a:lnTo>
                <a:lnTo>
                  <a:pt x="7727" y="10817"/>
                </a:lnTo>
                <a:lnTo>
                  <a:pt x="8295" y="10795"/>
                </a:lnTo>
                <a:lnTo>
                  <a:pt x="8840" y="10749"/>
                </a:lnTo>
                <a:lnTo>
                  <a:pt x="9409" y="10658"/>
                </a:lnTo>
                <a:lnTo>
                  <a:pt x="9977" y="10567"/>
                </a:lnTo>
                <a:lnTo>
                  <a:pt x="10545" y="10454"/>
                </a:lnTo>
                <a:lnTo>
                  <a:pt x="11113" y="10317"/>
                </a:lnTo>
                <a:lnTo>
                  <a:pt x="12226" y="10045"/>
                </a:lnTo>
                <a:lnTo>
                  <a:pt x="13317" y="9749"/>
                </a:lnTo>
                <a:lnTo>
                  <a:pt x="14363" y="9477"/>
                </a:lnTo>
                <a:lnTo>
                  <a:pt x="15408" y="9227"/>
                </a:lnTo>
                <a:lnTo>
                  <a:pt x="15908" y="9136"/>
                </a:lnTo>
                <a:lnTo>
                  <a:pt x="16385" y="9067"/>
                </a:lnTo>
                <a:lnTo>
                  <a:pt x="16862" y="9022"/>
                </a:lnTo>
                <a:lnTo>
                  <a:pt x="17340" y="8999"/>
                </a:lnTo>
                <a:lnTo>
                  <a:pt x="17794" y="9022"/>
                </a:lnTo>
                <a:lnTo>
                  <a:pt x="18226" y="9067"/>
                </a:lnTo>
                <a:lnTo>
                  <a:pt x="18658" y="9158"/>
                </a:lnTo>
                <a:lnTo>
                  <a:pt x="19067" y="9272"/>
                </a:lnTo>
                <a:lnTo>
                  <a:pt x="19453" y="9454"/>
                </a:lnTo>
                <a:lnTo>
                  <a:pt x="19817" y="9681"/>
                </a:lnTo>
                <a:lnTo>
                  <a:pt x="20180" y="9931"/>
                </a:lnTo>
                <a:lnTo>
                  <a:pt x="20339" y="10090"/>
                </a:lnTo>
                <a:lnTo>
                  <a:pt x="20521" y="10272"/>
                </a:lnTo>
                <a:lnTo>
                  <a:pt x="20817" y="10636"/>
                </a:lnTo>
                <a:lnTo>
                  <a:pt x="21067" y="10976"/>
                </a:lnTo>
                <a:lnTo>
                  <a:pt x="21271" y="11340"/>
                </a:lnTo>
                <a:lnTo>
                  <a:pt x="21453" y="11704"/>
                </a:lnTo>
                <a:lnTo>
                  <a:pt x="21567" y="12067"/>
                </a:lnTo>
                <a:lnTo>
                  <a:pt x="21680" y="12431"/>
                </a:lnTo>
                <a:lnTo>
                  <a:pt x="21748" y="12794"/>
                </a:lnTo>
                <a:lnTo>
                  <a:pt x="21817" y="13158"/>
                </a:lnTo>
                <a:lnTo>
                  <a:pt x="21839" y="13544"/>
                </a:lnTo>
                <a:lnTo>
                  <a:pt x="21862" y="13908"/>
                </a:lnTo>
                <a:lnTo>
                  <a:pt x="21839" y="14612"/>
                </a:lnTo>
                <a:lnTo>
                  <a:pt x="21817" y="15340"/>
                </a:lnTo>
                <a:lnTo>
                  <a:pt x="21817" y="16044"/>
                </a:lnTo>
                <a:lnTo>
                  <a:pt x="21817" y="16385"/>
                </a:lnTo>
                <a:lnTo>
                  <a:pt x="21839" y="16726"/>
                </a:lnTo>
                <a:lnTo>
                  <a:pt x="21862" y="17067"/>
                </a:lnTo>
                <a:lnTo>
                  <a:pt x="21930" y="17385"/>
                </a:lnTo>
                <a:lnTo>
                  <a:pt x="22021" y="17703"/>
                </a:lnTo>
                <a:lnTo>
                  <a:pt x="22135" y="18021"/>
                </a:lnTo>
                <a:lnTo>
                  <a:pt x="22271" y="18339"/>
                </a:lnTo>
                <a:lnTo>
                  <a:pt x="22453" y="18635"/>
                </a:lnTo>
                <a:lnTo>
                  <a:pt x="22680" y="18930"/>
                </a:lnTo>
                <a:lnTo>
                  <a:pt x="22953" y="19226"/>
                </a:lnTo>
                <a:lnTo>
                  <a:pt x="23271" y="19498"/>
                </a:lnTo>
                <a:lnTo>
                  <a:pt x="23635" y="19771"/>
                </a:lnTo>
                <a:lnTo>
                  <a:pt x="24066" y="20044"/>
                </a:lnTo>
                <a:lnTo>
                  <a:pt x="24544" y="20294"/>
                </a:lnTo>
                <a:lnTo>
                  <a:pt x="25089" y="20521"/>
                </a:lnTo>
                <a:lnTo>
                  <a:pt x="25703" y="20748"/>
                </a:lnTo>
                <a:lnTo>
                  <a:pt x="26157" y="20930"/>
                </a:lnTo>
                <a:lnTo>
                  <a:pt x="26612" y="21112"/>
                </a:lnTo>
                <a:lnTo>
                  <a:pt x="27066" y="21339"/>
                </a:lnTo>
                <a:lnTo>
                  <a:pt x="27498" y="21566"/>
                </a:lnTo>
                <a:lnTo>
                  <a:pt x="27907" y="21816"/>
                </a:lnTo>
                <a:lnTo>
                  <a:pt x="28316" y="22089"/>
                </a:lnTo>
                <a:lnTo>
                  <a:pt x="28702" y="22385"/>
                </a:lnTo>
                <a:lnTo>
                  <a:pt x="29066" y="22703"/>
                </a:lnTo>
                <a:lnTo>
                  <a:pt x="29407" y="23044"/>
                </a:lnTo>
                <a:lnTo>
                  <a:pt x="29725" y="23407"/>
                </a:lnTo>
                <a:lnTo>
                  <a:pt x="29998" y="23793"/>
                </a:lnTo>
                <a:lnTo>
                  <a:pt x="30248" y="24203"/>
                </a:lnTo>
                <a:lnTo>
                  <a:pt x="30475" y="24634"/>
                </a:lnTo>
                <a:lnTo>
                  <a:pt x="30657" y="25066"/>
                </a:lnTo>
                <a:lnTo>
                  <a:pt x="30816" y="25543"/>
                </a:lnTo>
                <a:lnTo>
                  <a:pt x="30907" y="26043"/>
                </a:lnTo>
                <a:lnTo>
                  <a:pt x="30952" y="26361"/>
                </a:lnTo>
                <a:lnTo>
                  <a:pt x="30998" y="26657"/>
                </a:lnTo>
                <a:lnTo>
                  <a:pt x="30998" y="26952"/>
                </a:lnTo>
                <a:lnTo>
                  <a:pt x="30998" y="27248"/>
                </a:lnTo>
                <a:lnTo>
                  <a:pt x="30975" y="27520"/>
                </a:lnTo>
                <a:lnTo>
                  <a:pt x="30952" y="27793"/>
                </a:lnTo>
                <a:lnTo>
                  <a:pt x="30861" y="28316"/>
                </a:lnTo>
                <a:lnTo>
                  <a:pt x="30725" y="28838"/>
                </a:lnTo>
                <a:lnTo>
                  <a:pt x="30543" y="29338"/>
                </a:lnTo>
                <a:lnTo>
                  <a:pt x="30316" y="29816"/>
                </a:lnTo>
                <a:lnTo>
                  <a:pt x="30088" y="30293"/>
                </a:lnTo>
                <a:lnTo>
                  <a:pt x="29839" y="30770"/>
                </a:lnTo>
                <a:lnTo>
                  <a:pt x="29566" y="31225"/>
                </a:lnTo>
                <a:lnTo>
                  <a:pt x="29020" y="32156"/>
                </a:lnTo>
                <a:lnTo>
                  <a:pt x="28748" y="32656"/>
                </a:lnTo>
                <a:lnTo>
                  <a:pt x="28498" y="33134"/>
                </a:lnTo>
                <a:lnTo>
                  <a:pt x="28270" y="33656"/>
                </a:lnTo>
                <a:lnTo>
                  <a:pt x="28066" y="34179"/>
                </a:lnTo>
                <a:lnTo>
                  <a:pt x="27975" y="34474"/>
                </a:lnTo>
                <a:lnTo>
                  <a:pt x="27907" y="34770"/>
                </a:lnTo>
                <a:lnTo>
                  <a:pt x="27861" y="35065"/>
                </a:lnTo>
                <a:lnTo>
                  <a:pt x="27816" y="35383"/>
                </a:lnTo>
                <a:lnTo>
                  <a:pt x="27816" y="35702"/>
                </a:lnTo>
                <a:lnTo>
                  <a:pt x="27793" y="36020"/>
                </a:lnTo>
                <a:lnTo>
                  <a:pt x="27816" y="36338"/>
                </a:lnTo>
                <a:lnTo>
                  <a:pt x="27839" y="36656"/>
                </a:lnTo>
                <a:lnTo>
                  <a:pt x="27952" y="37292"/>
                </a:lnTo>
                <a:lnTo>
                  <a:pt x="28089" y="37929"/>
                </a:lnTo>
                <a:lnTo>
                  <a:pt x="28270" y="38519"/>
                </a:lnTo>
                <a:lnTo>
                  <a:pt x="28498" y="39088"/>
                </a:lnTo>
                <a:lnTo>
                  <a:pt x="28657" y="39383"/>
                </a:lnTo>
                <a:lnTo>
                  <a:pt x="28816" y="39701"/>
                </a:lnTo>
                <a:lnTo>
                  <a:pt x="28975" y="39997"/>
                </a:lnTo>
                <a:lnTo>
                  <a:pt x="29157" y="40269"/>
                </a:lnTo>
                <a:lnTo>
                  <a:pt x="29361" y="40565"/>
                </a:lnTo>
                <a:lnTo>
                  <a:pt x="29589" y="40815"/>
                </a:lnTo>
                <a:lnTo>
                  <a:pt x="29793" y="41087"/>
                </a:lnTo>
                <a:lnTo>
                  <a:pt x="30043" y="41337"/>
                </a:lnTo>
                <a:lnTo>
                  <a:pt x="30270" y="41565"/>
                </a:lnTo>
                <a:lnTo>
                  <a:pt x="30543" y="41792"/>
                </a:lnTo>
                <a:lnTo>
                  <a:pt x="30793" y="41996"/>
                </a:lnTo>
                <a:lnTo>
                  <a:pt x="31088" y="42201"/>
                </a:lnTo>
                <a:lnTo>
                  <a:pt x="31361" y="42383"/>
                </a:lnTo>
                <a:lnTo>
                  <a:pt x="31657" y="42565"/>
                </a:lnTo>
                <a:lnTo>
                  <a:pt x="31975" y="42724"/>
                </a:lnTo>
                <a:lnTo>
                  <a:pt x="32270" y="42860"/>
                </a:lnTo>
                <a:lnTo>
                  <a:pt x="32656" y="43019"/>
                </a:lnTo>
                <a:lnTo>
                  <a:pt x="33043" y="43155"/>
                </a:lnTo>
                <a:lnTo>
                  <a:pt x="33429" y="43246"/>
                </a:lnTo>
                <a:lnTo>
                  <a:pt x="33815" y="43337"/>
                </a:lnTo>
                <a:lnTo>
                  <a:pt x="34224" y="43405"/>
                </a:lnTo>
                <a:lnTo>
                  <a:pt x="34634" y="43451"/>
                </a:lnTo>
                <a:lnTo>
                  <a:pt x="35020" y="43496"/>
                </a:lnTo>
                <a:lnTo>
                  <a:pt x="35429" y="43496"/>
                </a:lnTo>
                <a:lnTo>
                  <a:pt x="36224" y="43451"/>
                </a:lnTo>
                <a:lnTo>
                  <a:pt x="36883" y="43405"/>
                </a:lnTo>
                <a:lnTo>
                  <a:pt x="37588" y="43315"/>
                </a:lnTo>
                <a:lnTo>
                  <a:pt x="38270" y="43224"/>
                </a:lnTo>
                <a:lnTo>
                  <a:pt x="38860" y="43110"/>
                </a:lnTo>
                <a:lnTo>
                  <a:pt x="39088" y="43042"/>
                </a:lnTo>
                <a:lnTo>
                  <a:pt x="39269" y="42974"/>
                </a:lnTo>
                <a:lnTo>
                  <a:pt x="39383" y="42883"/>
                </a:lnTo>
                <a:lnTo>
                  <a:pt x="39429" y="42860"/>
                </a:lnTo>
                <a:lnTo>
                  <a:pt x="39429" y="42815"/>
                </a:lnTo>
                <a:lnTo>
                  <a:pt x="3942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270946" y="3843871"/>
            <a:ext cx="1028684" cy="1570575"/>
          </a:xfrm>
          <a:custGeom>
            <a:avLst/>
            <a:gdLst/>
            <a:ahLst/>
            <a:cxnLst/>
            <a:rect l="l" t="t" r="r" b="b"/>
            <a:pathLst>
              <a:path w="15272" h="23317" extrusionOk="0">
                <a:moveTo>
                  <a:pt x="0" y="0"/>
                </a:moveTo>
                <a:lnTo>
                  <a:pt x="0" y="23317"/>
                </a:lnTo>
                <a:lnTo>
                  <a:pt x="296" y="23271"/>
                </a:lnTo>
                <a:lnTo>
                  <a:pt x="591" y="23226"/>
                </a:lnTo>
                <a:lnTo>
                  <a:pt x="886" y="23158"/>
                </a:lnTo>
                <a:lnTo>
                  <a:pt x="1159" y="23067"/>
                </a:lnTo>
                <a:lnTo>
                  <a:pt x="1432" y="22953"/>
                </a:lnTo>
                <a:lnTo>
                  <a:pt x="1704" y="22839"/>
                </a:lnTo>
                <a:lnTo>
                  <a:pt x="1977" y="22726"/>
                </a:lnTo>
                <a:lnTo>
                  <a:pt x="2227" y="22589"/>
                </a:lnTo>
                <a:lnTo>
                  <a:pt x="2704" y="22294"/>
                </a:lnTo>
                <a:lnTo>
                  <a:pt x="3159" y="21930"/>
                </a:lnTo>
                <a:lnTo>
                  <a:pt x="3591" y="21544"/>
                </a:lnTo>
                <a:lnTo>
                  <a:pt x="3977" y="21112"/>
                </a:lnTo>
                <a:lnTo>
                  <a:pt x="4318" y="20658"/>
                </a:lnTo>
                <a:lnTo>
                  <a:pt x="4659" y="20158"/>
                </a:lnTo>
                <a:lnTo>
                  <a:pt x="4931" y="19658"/>
                </a:lnTo>
                <a:lnTo>
                  <a:pt x="5181" y="19112"/>
                </a:lnTo>
                <a:lnTo>
                  <a:pt x="5409" y="18544"/>
                </a:lnTo>
                <a:lnTo>
                  <a:pt x="5590" y="17953"/>
                </a:lnTo>
                <a:lnTo>
                  <a:pt x="5727" y="17340"/>
                </a:lnTo>
                <a:lnTo>
                  <a:pt x="5818" y="16726"/>
                </a:lnTo>
                <a:lnTo>
                  <a:pt x="6000" y="15317"/>
                </a:lnTo>
                <a:lnTo>
                  <a:pt x="6113" y="14681"/>
                </a:lnTo>
                <a:lnTo>
                  <a:pt x="6181" y="14386"/>
                </a:lnTo>
                <a:lnTo>
                  <a:pt x="6250" y="14090"/>
                </a:lnTo>
                <a:lnTo>
                  <a:pt x="6363" y="13795"/>
                </a:lnTo>
                <a:lnTo>
                  <a:pt x="6477" y="13499"/>
                </a:lnTo>
                <a:lnTo>
                  <a:pt x="6613" y="13227"/>
                </a:lnTo>
                <a:lnTo>
                  <a:pt x="6772" y="12954"/>
                </a:lnTo>
                <a:lnTo>
                  <a:pt x="6954" y="12681"/>
                </a:lnTo>
                <a:lnTo>
                  <a:pt x="7159" y="12408"/>
                </a:lnTo>
                <a:lnTo>
                  <a:pt x="7408" y="12158"/>
                </a:lnTo>
                <a:lnTo>
                  <a:pt x="7681" y="11886"/>
                </a:lnTo>
                <a:lnTo>
                  <a:pt x="7999" y="11613"/>
                </a:lnTo>
                <a:lnTo>
                  <a:pt x="8340" y="11340"/>
                </a:lnTo>
                <a:lnTo>
                  <a:pt x="9022" y="10818"/>
                </a:lnTo>
                <a:lnTo>
                  <a:pt x="9726" y="10340"/>
                </a:lnTo>
                <a:lnTo>
                  <a:pt x="10454" y="9841"/>
                </a:lnTo>
                <a:lnTo>
                  <a:pt x="11135" y="9363"/>
                </a:lnTo>
                <a:lnTo>
                  <a:pt x="11840" y="8841"/>
                </a:lnTo>
                <a:lnTo>
                  <a:pt x="12158" y="8568"/>
                </a:lnTo>
                <a:lnTo>
                  <a:pt x="12476" y="8272"/>
                </a:lnTo>
                <a:lnTo>
                  <a:pt x="12794" y="7977"/>
                </a:lnTo>
                <a:lnTo>
                  <a:pt x="13090" y="7659"/>
                </a:lnTo>
                <a:lnTo>
                  <a:pt x="13431" y="7250"/>
                </a:lnTo>
                <a:lnTo>
                  <a:pt x="13749" y="6818"/>
                </a:lnTo>
                <a:lnTo>
                  <a:pt x="14044" y="6386"/>
                </a:lnTo>
                <a:lnTo>
                  <a:pt x="14294" y="5932"/>
                </a:lnTo>
                <a:lnTo>
                  <a:pt x="14521" y="5477"/>
                </a:lnTo>
                <a:lnTo>
                  <a:pt x="14726" y="5000"/>
                </a:lnTo>
                <a:lnTo>
                  <a:pt x="14885" y="4523"/>
                </a:lnTo>
                <a:lnTo>
                  <a:pt x="15021" y="4046"/>
                </a:lnTo>
                <a:lnTo>
                  <a:pt x="15112" y="3568"/>
                </a:lnTo>
                <a:lnTo>
                  <a:pt x="15203" y="3068"/>
                </a:lnTo>
                <a:lnTo>
                  <a:pt x="15249" y="2568"/>
                </a:lnTo>
                <a:lnTo>
                  <a:pt x="15271" y="2068"/>
                </a:lnTo>
                <a:lnTo>
                  <a:pt x="15271" y="1546"/>
                </a:lnTo>
                <a:lnTo>
                  <a:pt x="15226" y="1046"/>
                </a:lnTo>
                <a:lnTo>
                  <a:pt x="15181" y="523"/>
                </a:lnTo>
                <a:lnTo>
                  <a:pt x="150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01025" y="4833927"/>
            <a:ext cx="1242976" cy="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flipH="1">
            <a:off x="2589600" y="23232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801705" y="210387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flipH="1">
            <a:off x="8293800" y="3880025"/>
            <a:ext cx="850200" cy="719400"/>
            <a:chOff x="825500" y="5103550"/>
            <a:chExt cx="850200" cy="719400"/>
          </a:xfrm>
        </p:grpSpPr>
        <p:cxnSp>
          <p:nvCxnSpPr>
            <p:cNvPr id="19" name="Google Shape;19;p2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Google Shape;21;p2"/>
          <p:cNvSpPr/>
          <p:nvPr/>
        </p:nvSpPr>
        <p:spPr>
          <a:xfrm flipH="1">
            <a:off x="8380255" y="232337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567025"/>
            <a:ext cx="54654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555175" y="3239579"/>
            <a:ext cx="3781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13225" y="2664599"/>
            <a:ext cx="77178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701475" y="3430624"/>
            <a:ext cx="37413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4028075" y="1576226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13225" y="1174050"/>
            <a:ext cx="7717500" cy="3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53375" y="2940033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5393475" y="2940033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354875" y="3331883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5391975" y="3334258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706558" y="2979238"/>
            <a:ext cx="3564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741750" y="1626600"/>
            <a:ext cx="5116200" cy="18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4576875" y="1770120"/>
            <a:ext cx="3866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4576875" y="2641980"/>
            <a:ext cx="3866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4339975" y="537113"/>
            <a:ext cx="4090800" cy="938700"/>
          </a:xfrm>
          <a:prstGeom prst="rect">
            <a:avLst/>
          </a:prstGeom>
          <a:noFill/>
          <a:effectLst>
            <a:outerShdw dist="381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66928"/>
            <a:ext cx="7717500" cy="365700"/>
          </a:xfrm>
          <a:prstGeom prst="rect">
            <a:avLst/>
          </a:prstGeom>
          <a:noFill/>
          <a:ln>
            <a:noFill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1550" y="1152475"/>
            <a:ext cx="76809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ZJk4LffzjMA3c5-z3iBYWpJ2TOO_y34ScPY6ghE3PAk/copy#gid=144447843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611375" y="3939888"/>
            <a:ext cx="41751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713225" y="712813"/>
            <a:ext cx="3971400" cy="32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713225" y="4084038"/>
            <a:ext cx="41751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>
              <a:highlight>
                <a:srgbClr val="FAFAFA"/>
              </a:highlight>
            </a:endParaRPr>
          </a:p>
        </p:txBody>
      </p:sp>
      <p:grpSp>
        <p:nvGrpSpPr>
          <p:cNvPr id="68" name="Google Shape;68;p15"/>
          <p:cNvGrpSpPr/>
          <p:nvPr/>
        </p:nvGrpSpPr>
        <p:grpSpPr>
          <a:xfrm>
            <a:off x="4969290" y="1212705"/>
            <a:ext cx="3461607" cy="3410886"/>
            <a:chOff x="2347300" y="358850"/>
            <a:chExt cx="1006925" cy="992200"/>
          </a:xfrm>
        </p:grpSpPr>
        <p:sp>
          <p:nvSpPr>
            <p:cNvPr id="69" name="Google Shape;69;p15"/>
            <p:cNvSpPr/>
            <p:nvPr/>
          </p:nvSpPr>
          <p:spPr>
            <a:xfrm>
              <a:off x="2681400" y="1003100"/>
              <a:ext cx="10625" cy="312925"/>
            </a:xfrm>
            <a:custGeom>
              <a:avLst/>
              <a:gdLst/>
              <a:ahLst/>
              <a:cxnLst/>
              <a:rect l="l" t="t" r="r" b="b"/>
              <a:pathLst>
                <a:path w="425" h="12517" extrusionOk="0">
                  <a:moveTo>
                    <a:pt x="0" y="0"/>
                  </a:moveTo>
                  <a:lnTo>
                    <a:pt x="0" y="12517"/>
                  </a:lnTo>
                  <a:lnTo>
                    <a:pt x="424" y="1251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2600300" y="1315075"/>
              <a:ext cx="175125" cy="10625"/>
            </a:xfrm>
            <a:custGeom>
              <a:avLst/>
              <a:gdLst/>
              <a:ahLst/>
              <a:cxnLst/>
              <a:rect l="l" t="t" r="r" b="b"/>
              <a:pathLst>
                <a:path w="7005" h="425" extrusionOk="0">
                  <a:moveTo>
                    <a:pt x="0" y="1"/>
                  </a:moveTo>
                  <a:lnTo>
                    <a:pt x="0" y="425"/>
                  </a:lnTo>
                  <a:lnTo>
                    <a:pt x="7005" y="425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2491075" y="526600"/>
              <a:ext cx="447500" cy="490800"/>
            </a:xfrm>
            <a:custGeom>
              <a:avLst/>
              <a:gdLst/>
              <a:ahLst/>
              <a:cxnLst/>
              <a:rect l="l" t="t" r="r" b="b"/>
              <a:pathLst>
                <a:path w="17900" h="19632" extrusionOk="0">
                  <a:moveTo>
                    <a:pt x="4572" y="0"/>
                  </a:moveTo>
                  <a:lnTo>
                    <a:pt x="4148" y="37"/>
                  </a:lnTo>
                  <a:lnTo>
                    <a:pt x="3724" y="129"/>
                  </a:lnTo>
                  <a:lnTo>
                    <a:pt x="3484" y="203"/>
                  </a:lnTo>
                  <a:lnTo>
                    <a:pt x="3245" y="277"/>
                  </a:lnTo>
                  <a:lnTo>
                    <a:pt x="3023" y="369"/>
                  </a:lnTo>
                  <a:lnTo>
                    <a:pt x="2802" y="461"/>
                  </a:lnTo>
                  <a:lnTo>
                    <a:pt x="2618" y="572"/>
                  </a:lnTo>
                  <a:lnTo>
                    <a:pt x="2415" y="682"/>
                  </a:lnTo>
                  <a:lnTo>
                    <a:pt x="2249" y="793"/>
                  </a:lnTo>
                  <a:lnTo>
                    <a:pt x="2083" y="922"/>
                  </a:lnTo>
                  <a:lnTo>
                    <a:pt x="1917" y="1051"/>
                  </a:lnTo>
                  <a:lnTo>
                    <a:pt x="1770" y="1180"/>
                  </a:lnTo>
                  <a:lnTo>
                    <a:pt x="1641" y="1327"/>
                  </a:lnTo>
                  <a:lnTo>
                    <a:pt x="1512" y="1493"/>
                  </a:lnTo>
                  <a:lnTo>
                    <a:pt x="1291" y="1807"/>
                  </a:lnTo>
                  <a:lnTo>
                    <a:pt x="1088" y="2157"/>
                  </a:lnTo>
                  <a:lnTo>
                    <a:pt x="922" y="2507"/>
                  </a:lnTo>
                  <a:lnTo>
                    <a:pt x="775" y="2894"/>
                  </a:lnTo>
                  <a:lnTo>
                    <a:pt x="664" y="3300"/>
                  </a:lnTo>
                  <a:lnTo>
                    <a:pt x="553" y="3724"/>
                  </a:lnTo>
                  <a:lnTo>
                    <a:pt x="461" y="4148"/>
                  </a:lnTo>
                  <a:lnTo>
                    <a:pt x="388" y="4609"/>
                  </a:lnTo>
                  <a:lnTo>
                    <a:pt x="258" y="5530"/>
                  </a:lnTo>
                  <a:lnTo>
                    <a:pt x="148" y="6507"/>
                  </a:lnTo>
                  <a:lnTo>
                    <a:pt x="56" y="7503"/>
                  </a:lnTo>
                  <a:lnTo>
                    <a:pt x="0" y="8498"/>
                  </a:lnTo>
                  <a:lnTo>
                    <a:pt x="0" y="8977"/>
                  </a:lnTo>
                  <a:lnTo>
                    <a:pt x="0" y="9475"/>
                  </a:lnTo>
                  <a:lnTo>
                    <a:pt x="19" y="9973"/>
                  </a:lnTo>
                  <a:lnTo>
                    <a:pt x="37" y="10470"/>
                  </a:lnTo>
                  <a:lnTo>
                    <a:pt x="74" y="10950"/>
                  </a:lnTo>
                  <a:lnTo>
                    <a:pt x="129" y="11447"/>
                  </a:lnTo>
                  <a:lnTo>
                    <a:pt x="203" y="11945"/>
                  </a:lnTo>
                  <a:lnTo>
                    <a:pt x="277" y="12424"/>
                  </a:lnTo>
                  <a:lnTo>
                    <a:pt x="369" y="12922"/>
                  </a:lnTo>
                  <a:lnTo>
                    <a:pt x="480" y="13401"/>
                  </a:lnTo>
                  <a:lnTo>
                    <a:pt x="664" y="14083"/>
                  </a:lnTo>
                  <a:lnTo>
                    <a:pt x="775" y="14415"/>
                  </a:lnTo>
                  <a:lnTo>
                    <a:pt x="885" y="14747"/>
                  </a:lnTo>
                  <a:lnTo>
                    <a:pt x="1014" y="15079"/>
                  </a:lnTo>
                  <a:lnTo>
                    <a:pt x="1162" y="15392"/>
                  </a:lnTo>
                  <a:lnTo>
                    <a:pt x="1309" y="15705"/>
                  </a:lnTo>
                  <a:lnTo>
                    <a:pt x="1475" y="16019"/>
                  </a:lnTo>
                  <a:lnTo>
                    <a:pt x="1641" y="16314"/>
                  </a:lnTo>
                  <a:lnTo>
                    <a:pt x="1844" y="16609"/>
                  </a:lnTo>
                  <a:lnTo>
                    <a:pt x="2047" y="16904"/>
                  </a:lnTo>
                  <a:lnTo>
                    <a:pt x="2268" y="17180"/>
                  </a:lnTo>
                  <a:lnTo>
                    <a:pt x="2489" y="17457"/>
                  </a:lnTo>
                  <a:lnTo>
                    <a:pt x="2747" y="17715"/>
                  </a:lnTo>
                  <a:lnTo>
                    <a:pt x="3005" y="17973"/>
                  </a:lnTo>
                  <a:lnTo>
                    <a:pt x="3300" y="18212"/>
                  </a:lnTo>
                  <a:lnTo>
                    <a:pt x="3540" y="18397"/>
                  </a:lnTo>
                  <a:lnTo>
                    <a:pt x="3761" y="18581"/>
                  </a:lnTo>
                  <a:lnTo>
                    <a:pt x="4000" y="18729"/>
                  </a:lnTo>
                  <a:lnTo>
                    <a:pt x="4240" y="18858"/>
                  </a:lnTo>
                  <a:lnTo>
                    <a:pt x="4480" y="18968"/>
                  </a:lnTo>
                  <a:lnTo>
                    <a:pt x="4738" y="19060"/>
                  </a:lnTo>
                  <a:lnTo>
                    <a:pt x="4996" y="19152"/>
                  </a:lnTo>
                  <a:lnTo>
                    <a:pt x="5291" y="19245"/>
                  </a:lnTo>
                  <a:lnTo>
                    <a:pt x="5659" y="19337"/>
                  </a:lnTo>
                  <a:lnTo>
                    <a:pt x="6028" y="19411"/>
                  </a:lnTo>
                  <a:lnTo>
                    <a:pt x="6397" y="19466"/>
                  </a:lnTo>
                  <a:lnTo>
                    <a:pt x="6765" y="19503"/>
                  </a:lnTo>
                  <a:lnTo>
                    <a:pt x="7503" y="19576"/>
                  </a:lnTo>
                  <a:lnTo>
                    <a:pt x="8259" y="19595"/>
                  </a:lnTo>
                  <a:lnTo>
                    <a:pt x="9346" y="19632"/>
                  </a:lnTo>
                  <a:lnTo>
                    <a:pt x="10434" y="19632"/>
                  </a:lnTo>
                  <a:lnTo>
                    <a:pt x="11521" y="19613"/>
                  </a:lnTo>
                  <a:lnTo>
                    <a:pt x="12609" y="19595"/>
                  </a:lnTo>
                  <a:lnTo>
                    <a:pt x="13733" y="19540"/>
                  </a:lnTo>
                  <a:lnTo>
                    <a:pt x="14507" y="19503"/>
                  </a:lnTo>
                  <a:lnTo>
                    <a:pt x="15337" y="19429"/>
                  </a:lnTo>
                  <a:lnTo>
                    <a:pt x="15742" y="19374"/>
                  </a:lnTo>
                  <a:lnTo>
                    <a:pt x="16148" y="19318"/>
                  </a:lnTo>
                  <a:lnTo>
                    <a:pt x="16517" y="19263"/>
                  </a:lnTo>
                  <a:lnTo>
                    <a:pt x="16867" y="19171"/>
                  </a:lnTo>
                  <a:lnTo>
                    <a:pt x="17162" y="19079"/>
                  </a:lnTo>
                  <a:lnTo>
                    <a:pt x="17420" y="18987"/>
                  </a:lnTo>
                  <a:lnTo>
                    <a:pt x="17623" y="18876"/>
                  </a:lnTo>
                  <a:lnTo>
                    <a:pt x="17696" y="18802"/>
                  </a:lnTo>
                  <a:lnTo>
                    <a:pt x="17752" y="18729"/>
                  </a:lnTo>
                  <a:lnTo>
                    <a:pt x="17825" y="18618"/>
                  </a:lnTo>
                  <a:lnTo>
                    <a:pt x="17881" y="18489"/>
                  </a:lnTo>
                  <a:lnTo>
                    <a:pt x="17899" y="18378"/>
                  </a:lnTo>
                  <a:lnTo>
                    <a:pt x="17899" y="18249"/>
                  </a:lnTo>
                  <a:lnTo>
                    <a:pt x="17881" y="18120"/>
                  </a:lnTo>
                  <a:lnTo>
                    <a:pt x="17844" y="17991"/>
                  </a:lnTo>
                  <a:lnTo>
                    <a:pt x="17770" y="17862"/>
                  </a:lnTo>
                  <a:lnTo>
                    <a:pt x="17696" y="17733"/>
                  </a:lnTo>
                  <a:lnTo>
                    <a:pt x="17604" y="17604"/>
                  </a:lnTo>
                  <a:lnTo>
                    <a:pt x="17494" y="17475"/>
                  </a:lnTo>
                  <a:lnTo>
                    <a:pt x="17236" y="17235"/>
                  </a:lnTo>
                  <a:lnTo>
                    <a:pt x="16922" y="16977"/>
                  </a:lnTo>
                  <a:lnTo>
                    <a:pt x="16590" y="16756"/>
                  </a:lnTo>
                  <a:lnTo>
                    <a:pt x="16222" y="16517"/>
                  </a:lnTo>
                  <a:lnTo>
                    <a:pt x="15835" y="16295"/>
                  </a:lnTo>
                  <a:lnTo>
                    <a:pt x="15448" y="16093"/>
                  </a:lnTo>
                  <a:lnTo>
                    <a:pt x="15060" y="15908"/>
                  </a:lnTo>
                  <a:lnTo>
                    <a:pt x="14342" y="15595"/>
                  </a:lnTo>
                  <a:lnTo>
                    <a:pt x="13770" y="15374"/>
                  </a:lnTo>
                  <a:lnTo>
                    <a:pt x="13328" y="15226"/>
                  </a:lnTo>
                  <a:lnTo>
                    <a:pt x="12885" y="15079"/>
                  </a:lnTo>
                  <a:lnTo>
                    <a:pt x="12019" y="14802"/>
                  </a:lnTo>
                  <a:lnTo>
                    <a:pt x="11577" y="14673"/>
                  </a:lnTo>
                  <a:lnTo>
                    <a:pt x="11153" y="14526"/>
                  </a:lnTo>
                  <a:lnTo>
                    <a:pt x="10747" y="14360"/>
                  </a:lnTo>
                  <a:lnTo>
                    <a:pt x="10341" y="14194"/>
                  </a:lnTo>
                  <a:lnTo>
                    <a:pt x="9973" y="13991"/>
                  </a:lnTo>
                  <a:lnTo>
                    <a:pt x="9623" y="13770"/>
                  </a:lnTo>
                  <a:lnTo>
                    <a:pt x="9457" y="13641"/>
                  </a:lnTo>
                  <a:lnTo>
                    <a:pt x="9291" y="13512"/>
                  </a:lnTo>
                  <a:lnTo>
                    <a:pt x="9143" y="13364"/>
                  </a:lnTo>
                  <a:lnTo>
                    <a:pt x="8996" y="13217"/>
                  </a:lnTo>
                  <a:lnTo>
                    <a:pt x="8867" y="13051"/>
                  </a:lnTo>
                  <a:lnTo>
                    <a:pt x="8738" y="12867"/>
                  </a:lnTo>
                  <a:lnTo>
                    <a:pt x="8609" y="12682"/>
                  </a:lnTo>
                  <a:lnTo>
                    <a:pt x="8498" y="12498"/>
                  </a:lnTo>
                  <a:lnTo>
                    <a:pt x="8406" y="12277"/>
                  </a:lnTo>
                  <a:lnTo>
                    <a:pt x="8314" y="12056"/>
                  </a:lnTo>
                  <a:lnTo>
                    <a:pt x="8222" y="11816"/>
                  </a:lnTo>
                  <a:lnTo>
                    <a:pt x="8148" y="11558"/>
                  </a:lnTo>
                  <a:lnTo>
                    <a:pt x="8074" y="11226"/>
                  </a:lnTo>
                  <a:lnTo>
                    <a:pt x="8037" y="10876"/>
                  </a:lnTo>
                  <a:lnTo>
                    <a:pt x="8000" y="10507"/>
                  </a:lnTo>
                  <a:lnTo>
                    <a:pt x="7982" y="10157"/>
                  </a:lnTo>
                  <a:lnTo>
                    <a:pt x="7982" y="9807"/>
                  </a:lnTo>
                  <a:lnTo>
                    <a:pt x="8000" y="9457"/>
                  </a:lnTo>
                  <a:lnTo>
                    <a:pt x="8074" y="8738"/>
                  </a:lnTo>
                  <a:lnTo>
                    <a:pt x="8166" y="8019"/>
                  </a:lnTo>
                  <a:lnTo>
                    <a:pt x="8277" y="7318"/>
                  </a:lnTo>
                  <a:lnTo>
                    <a:pt x="8406" y="6599"/>
                  </a:lnTo>
                  <a:lnTo>
                    <a:pt x="8498" y="5880"/>
                  </a:lnTo>
                  <a:lnTo>
                    <a:pt x="8535" y="5530"/>
                  </a:lnTo>
                  <a:lnTo>
                    <a:pt x="8572" y="5162"/>
                  </a:lnTo>
                  <a:lnTo>
                    <a:pt x="8590" y="4793"/>
                  </a:lnTo>
                  <a:lnTo>
                    <a:pt x="8572" y="4424"/>
                  </a:lnTo>
                  <a:lnTo>
                    <a:pt x="8553" y="4056"/>
                  </a:lnTo>
                  <a:lnTo>
                    <a:pt x="8535" y="3687"/>
                  </a:lnTo>
                  <a:lnTo>
                    <a:pt x="8480" y="3337"/>
                  </a:lnTo>
                  <a:lnTo>
                    <a:pt x="8406" y="2986"/>
                  </a:lnTo>
                  <a:lnTo>
                    <a:pt x="8314" y="2636"/>
                  </a:lnTo>
                  <a:lnTo>
                    <a:pt x="8185" y="2304"/>
                  </a:lnTo>
                  <a:lnTo>
                    <a:pt x="8056" y="1991"/>
                  </a:lnTo>
                  <a:lnTo>
                    <a:pt x="7890" y="1678"/>
                  </a:lnTo>
                  <a:lnTo>
                    <a:pt x="7706" y="1383"/>
                  </a:lnTo>
                  <a:lnTo>
                    <a:pt x="7484" y="1125"/>
                  </a:lnTo>
                  <a:lnTo>
                    <a:pt x="7245" y="867"/>
                  </a:lnTo>
                  <a:lnTo>
                    <a:pt x="6968" y="645"/>
                  </a:lnTo>
                  <a:lnTo>
                    <a:pt x="6784" y="535"/>
                  </a:lnTo>
                  <a:lnTo>
                    <a:pt x="6600" y="424"/>
                  </a:lnTo>
                  <a:lnTo>
                    <a:pt x="6415" y="332"/>
                  </a:lnTo>
                  <a:lnTo>
                    <a:pt x="6231" y="258"/>
                  </a:lnTo>
                  <a:lnTo>
                    <a:pt x="6028" y="185"/>
                  </a:lnTo>
                  <a:lnTo>
                    <a:pt x="5825" y="129"/>
                  </a:lnTo>
                  <a:lnTo>
                    <a:pt x="5623" y="74"/>
                  </a:lnTo>
                  <a:lnTo>
                    <a:pt x="5420" y="37"/>
                  </a:lnTo>
                  <a:lnTo>
                    <a:pt x="5199" y="19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2489700" y="525200"/>
              <a:ext cx="450250" cy="493600"/>
            </a:xfrm>
            <a:custGeom>
              <a:avLst/>
              <a:gdLst/>
              <a:ahLst/>
              <a:cxnLst/>
              <a:rect l="l" t="t" r="r" b="b"/>
              <a:pathLst>
                <a:path w="18010" h="19744" extrusionOk="0">
                  <a:moveTo>
                    <a:pt x="5161" y="112"/>
                  </a:moveTo>
                  <a:lnTo>
                    <a:pt x="5456" y="148"/>
                  </a:lnTo>
                  <a:lnTo>
                    <a:pt x="5733" y="204"/>
                  </a:lnTo>
                  <a:lnTo>
                    <a:pt x="6009" y="277"/>
                  </a:lnTo>
                  <a:lnTo>
                    <a:pt x="6267" y="351"/>
                  </a:lnTo>
                  <a:lnTo>
                    <a:pt x="6526" y="480"/>
                  </a:lnTo>
                  <a:lnTo>
                    <a:pt x="6765" y="609"/>
                  </a:lnTo>
                  <a:lnTo>
                    <a:pt x="6986" y="757"/>
                  </a:lnTo>
                  <a:lnTo>
                    <a:pt x="7134" y="867"/>
                  </a:lnTo>
                  <a:lnTo>
                    <a:pt x="7281" y="996"/>
                  </a:lnTo>
                  <a:lnTo>
                    <a:pt x="7429" y="1162"/>
                  </a:lnTo>
                  <a:lnTo>
                    <a:pt x="7595" y="1328"/>
                  </a:lnTo>
                  <a:lnTo>
                    <a:pt x="7742" y="1531"/>
                  </a:lnTo>
                  <a:lnTo>
                    <a:pt x="7908" y="1771"/>
                  </a:lnTo>
                  <a:lnTo>
                    <a:pt x="8037" y="2029"/>
                  </a:lnTo>
                  <a:lnTo>
                    <a:pt x="8166" y="2324"/>
                  </a:lnTo>
                  <a:lnTo>
                    <a:pt x="8295" y="2655"/>
                  </a:lnTo>
                  <a:lnTo>
                    <a:pt x="8406" y="3006"/>
                  </a:lnTo>
                  <a:lnTo>
                    <a:pt x="8479" y="3411"/>
                  </a:lnTo>
                  <a:lnTo>
                    <a:pt x="8535" y="3835"/>
                  </a:lnTo>
                  <a:lnTo>
                    <a:pt x="8572" y="4296"/>
                  </a:lnTo>
                  <a:lnTo>
                    <a:pt x="8590" y="4794"/>
                  </a:lnTo>
                  <a:lnTo>
                    <a:pt x="8553" y="5347"/>
                  </a:lnTo>
                  <a:lnTo>
                    <a:pt x="8498" y="5936"/>
                  </a:lnTo>
                  <a:lnTo>
                    <a:pt x="8406" y="6619"/>
                  </a:lnTo>
                  <a:lnTo>
                    <a:pt x="8295" y="7319"/>
                  </a:lnTo>
                  <a:lnTo>
                    <a:pt x="8129" y="8388"/>
                  </a:lnTo>
                  <a:lnTo>
                    <a:pt x="8055" y="8941"/>
                  </a:lnTo>
                  <a:lnTo>
                    <a:pt x="8000" y="9476"/>
                  </a:lnTo>
                  <a:lnTo>
                    <a:pt x="7982" y="10029"/>
                  </a:lnTo>
                  <a:lnTo>
                    <a:pt x="8000" y="10563"/>
                  </a:lnTo>
                  <a:lnTo>
                    <a:pt x="8019" y="10840"/>
                  </a:lnTo>
                  <a:lnTo>
                    <a:pt x="8055" y="11098"/>
                  </a:lnTo>
                  <a:lnTo>
                    <a:pt x="8092" y="11374"/>
                  </a:lnTo>
                  <a:lnTo>
                    <a:pt x="8166" y="11632"/>
                  </a:lnTo>
                  <a:lnTo>
                    <a:pt x="8277" y="12038"/>
                  </a:lnTo>
                  <a:lnTo>
                    <a:pt x="8424" y="12407"/>
                  </a:lnTo>
                  <a:lnTo>
                    <a:pt x="8608" y="12738"/>
                  </a:lnTo>
                  <a:lnTo>
                    <a:pt x="8793" y="13052"/>
                  </a:lnTo>
                  <a:lnTo>
                    <a:pt x="9014" y="13310"/>
                  </a:lnTo>
                  <a:lnTo>
                    <a:pt x="9272" y="13568"/>
                  </a:lnTo>
                  <a:lnTo>
                    <a:pt x="9530" y="13789"/>
                  </a:lnTo>
                  <a:lnTo>
                    <a:pt x="9807" y="13973"/>
                  </a:lnTo>
                  <a:lnTo>
                    <a:pt x="10102" y="14158"/>
                  </a:lnTo>
                  <a:lnTo>
                    <a:pt x="10415" y="14305"/>
                  </a:lnTo>
                  <a:lnTo>
                    <a:pt x="10728" y="14453"/>
                  </a:lnTo>
                  <a:lnTo>
                    <a:pt x="11060" y="14582"/>
                  </a:lnTo>
                  <a:lnTo>
                    <a:pt x="11761" y="14821"/>
                  </a:lnTo>
                  <a:lnTo>
                    <a:pt x="12479" y="15043"/>
                  </a:lnTo>
                  <a:lnTo>
                    <a:pt x="13143" y="15264"/>
                  </a:lnTo>
                  <a:lnTo>
                    <a:pt x="13807" y="15485"/>
                  </a:lnTo>
                  <a:lnTo>
                    <a:pt x="14267" y="15651"/>
                  </a:lnTo>
                  <a:lnTo>
                    <a:pt x="14820" y="15890"/>
                  </a:lnTo>
                  <a:lnTo>
                    <a:pt x="15447" y="16185"/>
                  </a:lnTo>
                  <a:lnTo>
                    <a:pt x="16092" y="16536"/>
                  </a:lnTo>
                  <a:lnTo>
                    <a:pt x="16406" y="16720"/>
                  </a:lnTo>
                  <a:lnTo>
                    <a:pt x="16701" y="16904"/>
                  </a:lnTo>
                  <a:lnTo>
                    <a:pt x="16977" y="17107"/>
                  </a:lnTo>
                  <a:lnTo>
                    <a:pt x="17235" y="17310"/>
                  </a:lnTo>
                  <a:lnTo>
                    <a:pt x="17456" y="17513"/>
                  </a:lnTo>
                  <a:lnTo>
                    <a:pt x="17641" y="17734"/>
                  </a:lnTo>
                  <a:lnTo>
                    <a:pt x="17770" y="17937"/>
                  </a:lnTo>
                  <a:lnTo>
                    <a:pt x="17825" y="18029"/>
                  </a:lnTo>
                  <a:lnTo>
                    <a:pt x="17862" y="18139"/>
                  </a:lnTo>
                  <a:lnTo>
                    <a:pt x="17899" y="18305"/>
                  </a:lnTo>
                  <a:lnTo>
                    <a:pt x="17899" y="18471"/>
                  </a:lnTo>
                  <a:lnTo>
                    <a:pt x="17844" y="18619"/>
                  </a:lnTo>
                  <a:lnTo>
                    <a:pt x="17770" y="18766"/>
                  </a:lnTo>
                  <a:lnTo>
                    <a:pt x="17715" y="18821"/>
                  </a:lnTo>
                  <a:lnTo>
                    <a:pt x="17641" y="18877"/>
                  </a:lnTo>
                  <a:lnTo>
                    <a:pt x="17475" y="18987"/>
                  </a:lnTo>
                  <a:lnTo>
                    <a:pt x="17235" y="19079"/>
                  </a:lnTo>
                  <a:lnTo>
                    <a:pt x="16959" y="19172"/>
                  </a:lnTo>
                  <a:lnTo>
                    <a:pt x="16645" y="19245"/>
                  </a:lnTo>
                  <a:lnTo>
                    <a:pt x="16295" y="19301"/>
                  </a:lnTo>
                  <a:lnTo>
                    <a:pt x="15558" y="19411"/>
                  </a:lnTo>
                  <a:lnTo>
                    <a:pt x="14784" y="19485"/>
                  </a:lnTo>
                  <a:lnTo>
                    <a:pt x="14028" y="19522"/>
                  </a:lnTo>
                  <a:lnTo>
                    <a:pt x="12867" y="19577"/>
                  </a:lnTo>
                  <a:lnTo>
                    <a:pt x="12664" y="19596"/>
                  </a:lnTo>
                  <a:lnTo>
                    <a:pt x="11576" y="19614"/>
                  </a:lnTo>
                  <a:lnTo>
                    <a:pt x="10489" y="19632"/>
                  </a:lnTo>
                  <a:lnTo>
                    <a:pt x="9401" y="19632"/>
                  </a:lnTo>
                  <a:lnTo>
                    <a:pt x="8314" y="19596"/>
                  </a:lnTo>
                  <a:lnTo>
                    <a:pt x="7613" y="19577"/>
                  </a:lnTo>
                  <a:lnTo>
                    <a:pt x="6876" y="19522"/>
                  </a:lnTo>
                  <a:lnTo>
                    <a:pt x="6489" y="19467"/>
                  </a:lnTo>
                  <a:lnTo>
                    <a:pt x="6120" y="19411"/>
                  </a:lnTo>
                  <a:lnTo>
                    <a:pt x="5733" y="19338"/>
                  </a:lnTo>
                  <a:lnTo>
                    <a:pt x="5364" y="19245"/>
                  </a:lnTo>
                  <a:lnTo>
                    <a:pt x="5069" y="19172"/>
                  </a:lnTo>
                  <a:lnTo>
                    <a:pt x="4793" y="19079"/>
                  </a:lnTo>
                  <a:lnTo>
                    <a:pt x="4553" y="18969"/>
                  </a:lnTo>
                  <a:lnTo>
                    <a:pt x="4314" y="18858"/>
                  </a:lnTo>
                  <a:lnTo>
                    <a:pt x="4074" y="18729"/>
                  </a:lnTo>
                  <a:lnTo>
                    <a:pt x="3853" y="18582"/>
                  </a:lnTo>
                  <a:lnTo>
                    <a:pt x="3613" y="18416"/>
                  </a:lnTo>
                  <a:lnTo>
                    <a:pt x="3373" y="18232"/>
                  </a:lnTo>
                  <a:lnTo>
                    <a:pt x="3134" y="18010"/>
                  </a:lnTo>
                  <a:lnTo>
                    <a:pt x="2894" y="17771"/>
                  </a:lnTo>
                  <a:lnTo>
                    <a:pt x="2655" y="17549"/>
                  </a:lnTo>
                  <a:lnTo>
                    <a:pt x="2433" y="17291"/>
                  </a:lnTo>
                  <a:lnTo>
                    <a:pt x="2231" y="17033"/>
                  </a:lnTo>
                  <a:lnTo>
                    <a:pt x="2028" y="16775"/>
                  </a:lnTo>
                  <a:lnTo>
                    <a:pt x="1843" y="16480"/>
                  </a:lnTo>
                  <a:lnTo>
                    <a:pt x="1659" y="16204"/>
                  </a:lnTo>
                  <a:lnTo>
                    <a:pt x="1493" y="15890"/>
                  </a:lnTo>
                  <a:lnTo>
                    <a:pt x="1346" y="15577"/>
                  </a:lnTo>
                  <a:lnTo>
                    <a:pt x="1198" y="15264"/>
                  </a:lnTo>
                  <a:lnTo>
                    <a:pt x="1051" y="14914"/>
                  </a:lnTo>
                  <a:lnTo>
                    <a:pt x="922" y="14563"/>
                  </a:lnTo>
                  <a:lnTo>
                    <a:pt x="811" y="14213"/>
                  </a:lnTo>
                  <a:lnTo>
                    <a:pt x="701" y="13826"/>
                  </a:lnTo>
                  <a:lnTo>
                    <a:pt x="590" y="13439"/>
                  </a:lnTo>
                  <a:lnTo>
                    <a:pt x="498" y="13015"/>
                  </a:lnTo>
                  <a:lnTo>
                    <a:pt x="406" y="12572"/>
                  </a:lnTo>
                  <a:lnTo>
                    <a:pt x="332" y="12130"/>
                  </a:lnTo>
                  <a:lnTo>
                    <a:pt x="258" y="11688"/>
                  </a:lnTo>
                  <a:lnTo>
                    <a:pt x="203" y="11227"/>
                  </a:lnTo>
                  <a:lnTo>
                    <a:pt x="166" y="10766"/>
                  </a:lnTo>
                  <a:lnTo>
                    <a:pt x="129" y="10287"/>
                  </a:lnTo>
                  <a:lnTo>
                    <a:pt x="111" y="9807"/>
                  </a:lnTo>
                  <a:lnTo>
                    <a:pt x="111" y="9328"/>
                  </a:lnTo>
                  <a:lnTo>
                    <a:pt x="111" y="8812"/>
                  </a:lnTo>
                  <a:lnTo>
                    <a:pt x="148" y="7798"/>
                  </a:lnTo>
                  <a:lnTo>
                    <a:pt x="240" y="6711"/>
                  </a:lnTo>
                  <a:lnTo>
                    <a:pt x="369" y="5586"/>
                  </a:lnTo>
                  <a:lnTo>
                    <a:pt x="516" y="4609"/>
                  </a:lnTo>
                  <a:lnTo>
                    <a:pt x="590" y="4148"/>
                  </a:lnTo>
                  <a:lnTo>
                    <a:pt x="682" y="3706"/>
                  </a:lnTo>
                  <a:lnTo>
                    <a:pt x="793" y="3282"/>
                  </a:lnTo>
                  <a:lnTo>
                    <a:pt x="922" y="2877"/>
                  </a:lnTo>
                  <a:lnTo>
                    <a:pt x="1069" y="2508"/>
                  </a:lnTo>
                  <a:lnTo>
                    <a:pt x="1235" y="2158"/>
                  </a:lnTo>
                  <a:lnTo>
                    <a:pt x="1438" y="1826"/>
                  </a:lnTo>
                  <a:lnTo>
                    <a:pt x="1659" y="1512"/>
                  </a:lnTo>
                  <a:lnTo>
                    <a:pt x="1917" y="1236"/>
                  </a:lnTo>
                  <a:lnTo>
                    <a:pt x="2065" y="1107"/>
                  </a:lnTo>
                  <a:lnTo>
                    <a:pt x="2212" y="978"/>
                  </a:lnTo>
                  <a:lnTo>
                    <a:pt x="2378" y="867"/>
                  </a:lnTo>
                  <a:lnTo>
                    <a:pt x="2544" y="757"/>
                  </a:lnTo>
                  <a:lnTo>
                    <a:pt x="2728" y="646"/>
                  </a:lnTo>
                  <a:lnTo>
                    <a:pt x="2913" y="554"/>
                  </a:lnTo>
                  <a:lnTo>
                    <a:pt x="3115" y="462"/>
                  </a:lnTo>
                  <a:lnTo>
                    <a:pt x="3337" y="388"/>
                  </a:lnTo>
                  <a:lnTo>
                    <a:pt x="3797" y="241"/>
                  </a:lnTo>
                  <a:lnTo>
                    <a:pt x="4074" y="185"/>
                  </a:lnTo>
                  <a:lnTo>
                    <a:pt x="4332" y="130"/>
                  </a:lnTo>
                  <a:lnTo>
                    <a:pt x="4608" y="112"/>
                  </a:lnTo>
                  <a:close/>
                  <a:moveTo>
                    <a:pt x="4664" y="1"/>
                  </a:moveTo>
                  <a:lnTo>
                    <a:pt x="4443" y="19"/>
                  </a:lnTo>
                  <a:lnTo>
                    <a:pt x="4221" y="38"/>
                  </a:lnTo>
                  <a:lnTo>
                    <a:pt x="4000" y="75"/>
                  </a:lnTo>
                  <a:lnTo>
                    <a:pt x="3779" y="130"/>
                  </a:lnTo>
                  <a:lnTo>
                    <a:pt x="3300" y="277"/>
                  </a:lnTo>
                  <a:lnTo>
                    <a:pt x="3078" y="370"/>
                  </a:lnTo>
                  <a:lnTo>
                    <a:pt x="2857" y="443"/>
                  </a:lnTo>
                  <a:lnTo>
                    <a:pt x="2673" y="554"/>
                  </a:lnTo>
                  <a:lnTo>
                    <a:pt x="2489" y="665"/>
                  </a:lnTo>
                  <a:lnTo>
                    <a:pt x="2304" y="775"/>
                  </a:lnTo>
                  <a:lnTo>
                    <a:pt x="2138" y="886"/>
                  </a:lnTo>
                  <a:lnTo>
                    <a:pt x="1991" y="1015"/>
                  </a:lnTo>
                  <a:lnTo>
                    <a:pt x="1843" y="1144"/>
                  </a:lnTo>
                  <a:lnTo>
                    <a:pt x="1567" y="1439"/>
                  </a:lnTo>
                  <a:lnTo>
                    <a:pt x="1346" y="1752"/>
                  </a:lnTo>
                  <a:lnTo>
                    <a:pt x="1143" y="2084"/>
                  </a:lnTo>
                  <a:lnTo>
                    <a:pt x="977" y="2434"/>
                  </a:lnTo>
                  <a:lnTo>
                    <a:pt x="811" y="2821"/>
                  </a:lnTo>
                  <a:lnTo>
                    <a:pt x="682" y="3227"/>
                  </a:lnTo>
                  <a:lnTo>
                    <a:pt x="572" y="3669"/>
                  </a:lnTo>
                  <a:lnTo>
                    <a:pt x="479" y="4112"/>
                  </a:lnTo>
                  <a:lnTo>
                    <a:pt x="406" y="4572"/>
                  </a:lnTo>
                  <a:lnTo>
                    <a:pt x="258" y="5568"/>
                  </a:lnTo>
                  <a:lnTo>
                    <a:pt x="129" y="6711"/>
                  </a:lnTo>
                  <a:lnTo>
                    <a:pt x="37" y="7780"/>
                  </a:lnTo>
                  <a:lnTo>
                    <a:pt x="0" y="8831"/>
                  </a:lnTo>
                  <a:lnTo>
                    <a:pt x="0" y="9328"/>
                  </a:lnTo>
                  <a:lnTo>
                    <a:pt x="0" y="9826"/>
                  </a:lnTo>
                  <a:lnTo>
                    <a:pt x="19" y="10305"/>
                  </a:lnTo>
                  <a:lnTo>
                    <a:pt x="55" y="10766"/>
                  </a:lnTo>
                  <a:lnTo>
                    <a:pt x="92" y="11245"/>
                  </a:lnTo>
                  <a:lnTo>
                    <a:pt x="148" y="11706"/>
                  </a:lnTo>
                  <a:lnTo>
                    <a:pt x="221" y="12149"/>
                  </a:lnTo>
                  <a:lnTo>
                    <a:pt x="295" y="12591"/>
                  </a:lnTo>
                  <a:lnTo>
                    <a:pt x="387" y="13033"/>
                  </a:lnTo>
                  <a:lnTo>
                    <a:pt x="479" y="13476"/>
                  </a:lnTo>
                  <a:lnTo>
                    <a:pt x="590" y="13863"/>
                  </a:lnTo>
                  <a:lnTo>
                    <a:pt x="701" y="14250"/>
                  </a:lnTo>
                  <a:lnTo>
                    <a:pt x="811" y="14619"/>
                  </a:lnTo>
                  <a:lnTo>
                    <a:pt x="959" y="14969"/>
                  </a:lnTo>
                  <a:lnTo>
                    <a:pt x="1088" y="15301"/>
                  </a:lnTo>
                  <a:lnTo>
                    <a:pt x="1235" y="15632"/>
                  </a:lnTo>
                  <a:lnTo>
                    <a:pt x="1401" y="15946"/>
                  </a:lnTo>
                  <a:lnTo>
                    <a:pt x="1567" y="16259"/>
                  </a:lnTo>
                  <a:lnTo>
                    <a:pt x="1751" y="16554"/>
                  </a:lnTo>
                  <a:lnTo>
                    <a:pt x="1936" y="16831"/>
                  </a:lnTo>
                  <a:lnTo>
                    <a:pt x="2138" y="17107"/>
                  </a:lnTo>
                  <a:lnTo>
                    <a:pt x="2360" y="17365"/>
                  </a:lnTo>
                  <a:lnTo>
                    <a:pt x="2581" y="17623"/>
                  </a:lnTo>
                  <a:lnTo>
                    <a:pt x="2802" y="17863"/>
                  </a:lnTo>
                  <a:lnTo>
                    <a:pt x="3060" y="18084"/>
                  </a:lnTo>
                  <a:lnTo>
                    <a:pt x="3318" y="18305"/>
                  </a:lnTo>
                  <a:lnTo>
                    <a:pt x="3558" y="18508"/>
                  </a:lnTo>
                  <a:lnTo>
                    <a:pt x="3779" y="18674"/>
                  </a:lnTo>
                  <a:lnTo>
                    <a:pt x="4019" y="18821"/>
                  </a:lnTo>
                  <a:lnTo>
                    <a:pt x="4258" y="18950"/>
                  </a:lnTo>
                  <a:lnTo>
                    <a:pt x="4498" y="19061"/>
                  </a:lnTo>
                  <a:lnTo>
                    <a:pt x="4756" y="19172"/>
                  </a:lnTo>
                  <a:lnTo>
                    <a:pt x="5032" y="19264"/>
                  </a:lnTo>
                  <a:lnTo>
                    <a:pt x="5327" y="19356"/>
                  </a:lnTo>
                  <a:lnTo>
                    <a:pt x="5714" y="19448"/>
                  </a:lnTo>
                  <a:lnTo>
                    <a:pt x="6083" y="19522"/>
                  </a:lnTo>
                  <a:lnTo>
                    <a:pt x="6470" y="19577"/>
                  </a:lnTo>
                  <a:lnTo>
                    <a:pt x="6857" y="19632"/>
                  </a:lnTo>
                  <a:lnTo>
                    <a:pt x="7595" y="19688"/>
                  </a:lnTo>
                  <a:lnTo>
                    <a:pt x="8314" y="19706"/>
                  </a:lnTo>
                  <a:lnTo>
                    <a:pt x="9309" y="19743"/>
                  </a:lnTo>
                  <a:lnTo>
                    <a:pt x="11502" y="19743"/>
                  </a:lnTo>
                  <a:lnTo>
                    <a:pt x="12664" y="19706"/>
                  </a:lnTo>
                  <a:lnTo>
                    <a:pt x="12885" y="19688"/>
                  </a:lnTo>
                  <a:lnTo>
                    <a:pt x="13622" y="19669"/>
                  </a:lnTo>
                  <a:lnTo>
                    <a:pt x="14397" y="19614"/>
                  </a:lnTo>
                  <a:lnTo>
                    <a:pt x="15189" y="19559"/>
                  </a:lnTo>
                  <a:lnTo>
                    <a:pt x="15926" y="19467"/>
                  </a:lnTo>
                  <a:lnTo>
                    <a:pt x="16590" y="19356"/>
                  </a:lnTo>
                  <a:lnTo>
                    <a:pt x="16885" y="19301"/>
                  </a:lnTo>
                  <a:lnTo>
                    <a:pt x="17162" y="19227"/>
                  </a:lnTo>
                  <a:lnTo>
                    <a:pt x="17401" y="19135"/>
                  </a:lnTo>
                  <a:lnTo>
                    <a:pt x="17604" y="19043"/>
                  </a:lnTo>
                  <a:lnTo>
                    <a:pt x="17751" y="18932"/>
                  </a:lnTo>
                  <a:lnTo>
                    <a:pt x="17862" y="18821"/>
                  </a:lnTo>
                  <a:lnTo>
                    <a:pt x="17954" y="18655"/>
                  </a:lnTo>
                  <a:lnTo>
                    <a:pt x="17991" y="18563"/>
                  </a:lnTo>
                  <a:lnTo>
                    <a:pt x="18009" y="18490"/>
                  </a:lnTo>
                  <a:lnTo>
                    <a:pt x="18009" y="18397"/>
                  </a:lnTo>
                  <a:lnTo>
                    <a:pt x="18009" y="18305"/>
                  </a:lnTo>
                  <a:lnTo>
                    <a:pt x="17973" y="18102"/>
                  </a:lnTo>
                  <a:lnTo>
                    <a:pt x="17936" y="18010"/>
                  </a:lnTo>
                  <a:lnTo>
                    <a:pt x="17880" y="17900"/>
                  </a:lnTo>
                  <a:lnTo>
                    <a:pt x="17751" y="17697"/>
                  </a:lnTo>
                  <a:lnTo>
                    <a:pt x="17567" y="17494"/>
                  </a:lnTo>
                  <a:lnTo>
                    <a:pt x="17364" y="17273"/>
                  </a:lnTo>
                  <a:lnTo>
                    <a:pt x="17125" y="17070"/>
                  </a:lnTo>
                  <a:lnTo>
                    <a:pt x="16848" y="16886"/>
                  </a:lnTo>
                  <a:lnTo>
                    <a:pt x="16572" y="16683"/>
                  </a:lnTo>
                  <a:lnTo>
                    <a:pt x="16258" y="16499"/>
                  </a:lnTo>
                  <a:lnTo>
                    <a:pt x="15613" y="16149"/>
                  </a:lnTo>
                  <a:lnTo>
                    <a:pt x="14986" y="15835"/>
                  </a:lnTo>
                  <a:lnTo>
                    <a:pt x="14378" y="15577"/>
                  </a:lnTo>
                  <a:lnTo>
                    <a:pt x="13844" y="15374"/>
                  </a:lnTo>
                  <a:lnTo>
                    <a:pt x="13180" y="15153"/>
                  </a:lnTo>
                  <a:lnTo>
                    <a:pt x="12516" y="14950"/>
                  </a:lnTo>
                  <a:lnTo>
                    <a:pt x="11797" y="14729"/>
                  </a:lnTo>
                  <a:lnTo>
                    <a:pt x="11115" y="14490"/>
                  </a:lnTo>
                  <a:lnTo>
                    <a:pt x="10802" y="14361"/>
                  </a:lnTo>
                  <a:lnTo>
                    <a:pt x="10470" y="14213"/>
                  </a:lnTo>
                  <a:lnTo>
                    <a:pt x="10175" y="14066"/>
                  </a:lnTo>
                  <a:lnTo>
                    <a:pt x="9880" y="13881"/>
                  </a:lnTo>
                  <a:lnTo>
                    <a:pt x="9604" y="13697"/>
                  </a:lnTo>
                  <a:lnTo>
                    <a:pt x="9346" y="13476"/>
                  </a:lnTo>
                  <a:lnTo>
                    <a:pt x="9106" y="13255"/>
                  </a:lnTo>
                  <a:lnTo>
                    <a:pt x="8885" y="12978"/>
                  </a:lnTo>
                  <a:lnTo>
                    <a:pt x="8701" y="12683"/>
                  </a:lnTo>
                  <a:lnTo>
                    <a:pt x="8535" y="12370"/>
                  </a:lnTo>
                  <a:lnTo>
                    <a:pt x="8387" y="12001"/>
                  </a:lnTo>
                  <a:lnTo>
                    <a:pt x="8258" y="11614"/>
                  </a:lnTo>
                  <a:lnTo>
                    <a:pt x="8203" y="11356"/>
                  </a:lnTo>
                  <a:lnTo>
                    <a:pt x="8166" y="11079"/>
                  </a:lnTo>
                  <a:lnTo>
                    <a:pt x="8129" y="10821"/>
                  </a:lnTo>
                  <a:lnTo>
                    <a:pt x="8111" y="10545"/>
                  </a:lnTo>
                  <a:lnTo>
                    <a:pt x="8092" y="10010"/>
                  </a:lnTo>
                  <a:lnTo>
                    <a:pt x="8111" y="9476"/>
                  </a:lnTo>
                  <a:lnTo>
                    <a:pt x="8166" y="8941"/>
                  </a:lnTo>
                  <a:lnTo>
                    <a:pt x="8240" y="8407"/>
                  </a:lnTo>
                  <a:lnTo>
                    <a:pt x="8406" y="7337"/>
                  </a:lnTo>
                  <a:lnTo>
                    <a:pt x="8516" y="6637"/>
                  </a:lnTo>
                  <a:lnTo>
                    <a:pt x="8608" y="5955"/>
                  </a:lnTo>
                  <a:lnTo>
                    <a:pt x="8664" y="5347"/>
                  </a:lnTo>
                  <a:lnTo>
                    <a:pt x="8701" y="4794"/>
                  </a:lnTo>
                  <a:lnTo>
                    <a:pt x="8682" y="4277"/>
                  </a:lnTo>
                  <a:lnTo>
                    <a:pt x="8645" y="3798"/>
                  </a:lnTo>
                  <a:lnTo>
                    <a:pt x="8590" y="3374"/>
                  </a:lnTo>
                  <a:lnTo>
                    <a:pt x="8498" y="2969"/>
                  </a:lnTo>
                  <a:lnTo>
                    <a:pt x="8387" y="2600"/>
                  </a:lnTo>
                  <a:lnTo>
                    <a:pt x="8277" y="2268"/>
                  </a:lnTo>
                  <a:lnTo>
                    <a:pt x="8129" y="1973"/>
                  </a:lnTo>
                  <a:lnTo>
                    <a:pt x="7982" y="1715"/>
                  </a:lnTo>
                  <a:lnTo>
                    <a:pt x="7834" y="1476"/>
                  </a:lnTo>
                  <a:lnTo>
                    <a:pt x="7668" y="1254"/>
                  </a:lnTo>
                  <a:lnTo>
                    <a:pt x="7521" y="1070"/>
                  </a:lnTo>
                  <a:lnTo>
                    <a:pt x="7355" y="923"/>
                  </a:lnTo>
                  <a:lnTo>
                    <a:pt x="7208" y="775"/>
                  </a:lnTo>
                  <a:lnTo>
                    <a:pt x="7060" y="665"/>
                  </a:lnTo>
                  <a:lnTo>
                    <a:pt x="6876" y="554"/>
                  </a:lnTo>
                  <a:lnTo>
                    <a:pt x="6710" y="443"/>
                  </a:lnTo>
                  <a:lnTo>
                    <a:pt x="6526" y="351"/>
                  </a:lnTo>
                  <a:lnTo>
                    <a:pt x="6341" y="277"/>
                  </a:lnTo>
                  <a:lnTo>
                    <a:pt x="6138" y="204"/>
                  </a:lnTo>
                  <a:lnTo>
                    <a:pt x="5936" y="130"/>
                  </a:lnTo>
                  <a:lnTo>
                    <a:pt x="5733" y="93"/>
                  </a:lnTo>
                  <a:lnTo>
                    <a:pt x="5530" y="38"/>
                  </a:lnTo>
                  <a:lnTo>
                    <a:pt x="5309" y="19"/>
                  </a:lnTo>
                  <a:lnTo>
                    <a:pt x="51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2612725" y="805400"/>
              <a:ext cx="351175" cy="172825"/>
            </a:xfrm>
            <a:custGeom>
              <a:avLst/>
              <a:gdLst/>
              <a:ahLst/>
              <a:cxnLst/>
              <a:rect l="l" t="t" r="r" b="b"/>
              <a:pathLst>
                <a:path w="14047" h="6913" extrusionOk="0">
                  <a:moveTo>
                    <a:pt x="4591" y="0"/>
                  </a:moveTo>
                  <a:lnTo>
                    <a:pt x="4277" y="19"/>
                  </a:lnTo>
                  <a:lnTo>
                    <a:pt x="3964" y="56"/>
                  </a:lnTo>
                  <a:lnTo>
                    <a:pt x="3651" y="111"/>
                  </a:lnTo>
                  <a:lnTo>
                    <a:pt x="3356" y="185"/>
                  </a:lnTo>
                  <a:lnTo>
                    <a:pt x="3042" y="277"/>
                  </a:lnTo>
                  <a:lnTo>
                    <a:pt x="2766" y="388"/>
                  </a:lnTo>
                  <a:lnTo>
                    <a:pt x="2489" y="461"/>
                  </a:lnTo>
                  <a:lnTo>
                    <a:pt x="2213" y="535"/>
                  </a:lnTo>
                  <a:lnTo>
                    <a:pt x="1955" y="572"/>
                  </a:lnTo>
                  <a:lnTo>
                    <a:pt x="1826" y="590"/>
                  </a:lnTo>
                  <a:lnTo>
                    <a:pt x="1678" y="572"/>
                  </a:lnTo>
                  <a:lnTo>
                    <a:pt x="1549" y="553"/>
                  </a:lnTo>
                  <a:lnTo>
                    <a:pt x="1420" y="535"/>
                  </a:lnTo>
                  <a:lnTo>
                    <a:pt x="1291" y="480"/>
                  </a:lnTo>
                  <a:lnTo>
                    <a:pt x="1162" y="424"/>
                  </a:lnTo>
                  <a:lnTo>
                    <a:pt x="1015" y="332"/>
                  </a:lnTo>
                  <a:lnTo>
                    <a:pt x="886" y="240"/>
                  </a:lnTo>
                  <a:lnTo>
                    <a:pt x="830" y="388"/>
                  </a:lnTo>
                  <a:lnTo>
                    <a:pt x="720" y="793"/>
                  </a:lnTo>
                  <a:lnTo>
                    <a:pt x="406" y="2065"/>
                  </a:lnTo>
                  <a:lnTo>
                    <a:pt x="240" y="2784"/>
                  </a:lnTo>
                  <a:lnTo>
                    <a:pt x="111" y="3447"/>
                  </a:lnTo>
                  <a:lnTo>
                    <a:pt x="19" y="3982"/>
                  </a:lnTo>
                  <a:lnTo>
                    <a:pt x="1" y="4185"/>
                  </a:lnTo>
                  <a:lnTo>
                    <a:pt x="1" y="4314"/>
                  </a:lnTo>
                  <a:lnTo>
                    <a:pt x="56" y="4627"/>
                  </a:lnTo>
                  <a:lnTo>
                    <a:pt x="111" y="4904"/>
                  </a:lnTo>
                  <a:lnTo>
                    <a:pt x="222" y="5199"/>
                  </a:lnTo>
                  <a:lnTo>
                    <a:pt x="351" y="5457"/>
                  </a:lnTo>
                  <a:lnTo>
                    <a:pt x="499" y="5715"/>
                  </a:lnTo>
                  <a:lnTo>
                    <a:pt x="683" y="5936"/>
                  </a:lnTo>
                  <a:lnTo>
                    <a:pt x="904" y="6139"/>
                  </a:lnTo>
                  <a:lnTo>
                    <a:pt x="1162" y="6323"/>
                  </a:lnTo>
                  <a:lnTo>
                    <a:pt x="1475" y="6489"/>
                  </a:lnTo>
                  <a:lnTo>
                    <a:pt x="1789" y="6636"/>
                  </a:lnTo>
                  <a:lnTo>
                    <a:pt x="2121" y="6747"/>
                  </a:lnTo>
                  <a:lnTo>
                    <a:pt x="2434" y="6821"/>
                  </a:lnTo>
                  <a:lnTo>
                    <a:pt x="2766" y="6876"/>
                  </a:lnTo>
                  <a:lnTo>
                    <a:pt x="3098" y="6894"/>
                  </a:lnTo>
                  <a:lnTo>
                    <a:pt x="3429" y="6913"/>
                  </a:lnTo>
                  <a:lnTo>
                    <a:pt x="3761" y="6913"/>
                  </a:lnTo>
                  <a:lnTo>
                    <a:pt x="4425" y="6876"/>
                  </a:lnTo>
                  <a:lnTo>
                    <a:pt x="5107" y="6821"/>
                  </a:lnTo>
                  <a:lnTo>
                    <a:pt x="5770" y="6784"/>
                  </a:lnTo>
                  <a:lnTo>
                    <a:pt x="6121" y="6784"/>
                  </a:lnTo>
                  <a:lnTo>
                    <a:pt x="6452" y="6802"/>
                  </a:lnTo>
                  <a:lnTo>
                    <a:pt x="6803" y="6821"/>
                  </a:lnTo>
                  <a:lnTo>
                    <a:pt x="7153" y="6839"/>
                  </a:lnTo>
                  <a:lnTo>
                    <a:pt x="7319" y="6839"/>
                  </a:lnTo>
                  <a:lnTo>
                    <a:pt x="7503" y="6821"/>
                  </a:lnTo>
                  <a:lnTo>
                    <a:pt x="7669" y="6784"/>
                  </a:lnTo>
                  <a:lnTo>
                    <a:pt x="7817" y="6729"/>
                  </a:lnTo>
                  <a:lnTo>
                    <a:pt x="8019" y="6618"/>
                  </a:lnTo>
                  <a:lnTo>
                    <a:pt x="8204" y="6489"/>
                  </a:lnTo>
                  <a:lnTo>
                    <a:pt x="8370" y="6323"/>
                  </a:lnTo>
                  <a:lnTo>
                    <a:pt x="8517" y="6139"/>
                  </a:lnTo>
                  <a:lnTo>
                    <a:pt x="8646" y="5954"/>
                  </a:lnTo>
                  <a:lnTo>
                    <a:pt x="8775" y="5752"/>
                  </a:lnTo>
                  <a:lnTo>
                    <a:pt x="9015" y="5346"/>
                  </a:lnTo>
                  <a:lnTo>
                    <a:pt x="9236" y="5014"/>
                  </a:lnTo>
                  <a:lnTo>
                    <a:pt x="9346" y="4867"/>
                  </a:lnTo>
                  <a:lnTo>
                    <a:pt x="9476" y="4719"/>
                  </a:lnTo>
                  <a:lnTo>
                    <a:pt x="9623" y="4590"/>
                  </a:lnTo>
                  <a:lnTo>
                    <a:pt x="9770" y="4461"/>
                  </a:lnTo>
                  <a:lnTo>
                    <a:pt x="9936" y="4369"/>
                  </a:lnTo>
                  <a:lnTo>
                    <a:pt x="10121" y="4277"/>
                  </a:lnTo>
                  <a:lnTo>
                    <a:pt x="10416" y="4148"/>
                  </a:lnTo>
                  <a:lnTo>
                    <a:pt x="10526" y="4093"/>
                  </a:lnTo>
                  <a:lnTo>
                    <a:pt x="10618" y="4037"/>
                  </a:lnTo>
                  <a:lnTo>
                    <a:pt x="10711" y="3964"/>
                  </a:lnTo>
                  <a:lnTo>
                    <a:pt x="10784" y="3853"/>
                  </a:lnTo>
                  <a:lnTo>
                    <a:pt x="10876" y="3724"/>
                  </a:lnTo>
                  <a:lnTo>
                    <a:pt x="10969" y="3540"/>
                  </a:lnTo>
                  <a:lnTo>
                    <a:pt x="11079" y="3337"/>
                  </a:lnTo>
                  <a:lnTo>
                    <a:pt x="11190" y="3134"/>
                  </a:lnTo>
                  <a:lnTo>
                    <a:pt x="11319" y="2950"/>
                  </a:lnTo>
                  <a:lnTo>
                    <a:pt x="11448" y="2784"/>
                  </a:lnTo>
                  <a:lnTo>
                    <a:pt x="11614" y="2600"/>
                  </a:lnTo>
                  <a:lnTo>
                    <a:pt x="11780" y="2452"/>
                  </a:lnTo>
                  <a:lnTo>
                    <a:pt x="11964" y="2286"/>
                  </a:lnTo>
                  <a:lnTo>
                    <a:pt x="12185" y="2139"/>
                  </a:lnTo>
                  <a:lnTo>
                    <a:pt x="12554" y="1973"/>
                  </a:lnTo>
                  <a:lnTo>
                    <a:pt x="13217" y="1641"/>
                  </a:lnTo>
                  <a:lnTo>
                    <a:pt x="13568" y="1475"/>
                  </a:lnTo>
                  <a:lnTo>
                    <a:pt x="13844" y="1291"/>
                  </a:lnTo>
                  <a:lnTo>
                    <a:pt x="13936" y="1217"/>
                  </a:lnTo>
                  <a:lnTo>
                    <a:pt x="14010" y="1162"/>
                  </a:lnTo>
                  <a:lnTo>
                    <a:pt x="14047" y="1106"/>
                  </a:lnTo>
                  <a:lnTo>
                    <a:pt x="14047" y="1070"/>
                  </a:lnTo>
                  <a:lnTo>
                    <a:pt x="14047" y="1051"/>
                  </a:lnTo>
                  <a:lnTo>
                    <a:pt x="13955" y="959"/>
                  </a:lnTo>
                  <a:lnTo>
                    <a:pt x="13863" y="885"/>
                  </a:lnTo>
                  <a:lnTo>
                    <a:pt x="13752" y="811"/>
                  </a:lnTo>
                  <a:lnTo>
                    <a:pt x="13623" y="738"/>
                  </a:lnTo>
                  <a:lnTo>
                    <a:pt x="13347" y="627"/>
                  </a:lnTo>
                  <a:lnTo>
                    <a:pt x="13070" y="553"/>
                  </a:lnTo>
                  <a:lnTo>
                    <a:pt x="12757" y="498"/>
                  </a:lnTo>
                  <a:lnTo>
                    <a:pt x="12462" y="461"/>
                  </a:lnTo>
                  <a:lnTo>
                    <a:pt x="11909" y="406"/>
                  </a:lnTo>
                  <a:lnTo>
                    <a:pt x="10323" y="240"/>
                  </a:lnTo>
                  <a:lnTo>
                    <a:pt x="8738" y="129"/>
                  </a:lnTo>
                  <a:lnTo>
                    <a:pt x="7153" y="37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611800" y="804475"/>
              <a:ext cx="353025" cy="174675"/>
            </a:xfrm>
            <a:custGeom>
              <a:avLst/>
              <a:gdLst/>
              <a:ahLst/>
              <a:cxnLst/>
              <a:rect l="l" t="t" r="r" b="b"/>
              <a:pathLst>
                <a:path w="14121" h="6987" extrusionOk="0">
                  <a:moveTo>
                    <a:pt x="5586" y="74"/>
                  </a:moveTo>
                  <a:lnTo>
                    <a:pt x="7190" y="111"/>
                  </a:lnTo>
                  <a:lnTo>
                    <a:pt x="8775" y="203"/>
                  </a:lnTo>
                  <a:lnTo>
                    <a:pt x="10360" y="314"/>
                  </a:lnTo>
                  <a:lnTo>
                    <a:pt x="11946" y="480"/>
                  </a:lnTo>
                  <a:lnTo>
                    <a:pt x="12167" y="498"/>
                  </a:lnTo>
                  <a:lnTo>
                    <a:pt x="12683" y="554"/>
                  </a:lnTo>
                  <a:lnTo>
                    <a:pt x="12941" y="590"/>
                  </a:lnTo>
                  <a:lnTo>
                    <a:pt x="13218" y="664"/>
                  </a:lnTo>
                  <a:lnTo>
                    <a:pt x="13457" y="738"/>
                  </a:lnTo>
                  <a:lnTo>
                    <a:pt x="13697" y="830"/>
                  </a:lnTo>
                  <a:lnTo>
                    <a:pt x="13807" y="885"/>
                  </a:lnTo>
                  <a:lnTo>
                    <a:pt x="13900" y="959"/>
                  </a:lnTo>
                  <a:lnTo>
                    <a:pt x="13973" y="1033"/>
                  </a:lnTo>
                  <a:lnTo>
                    <a:pt x="14047" y="1107"/>
                  </a:lnTo>
                  <a:lnTo>
                    <a:pt x="14066" y="1125"/>
                  </a:lnTo>
                  <a:lnTo>
                    <a:pt x="14047" y="1162"/>
                  </a:lnTo>
                  <a:lnTo>
                    <a:pt x="13992" y="1199"/>
                  </a:lnTo>
                  <a:lnTo>
                    <a:pt x="13863" y="1309"/>
                  </a:lnTo>
                  <a:lnTo>
                    <a:pt x="13678" y="1420"/>
                  </a:lnTo>
                  <a:lnTo>
                    <a:pt x="13439" y="1549"/>
                  </a:lnTo>
                  <a:lnTo>
                    <a:pt x="12941" y="1789"/>
                  </a:lnTo>
                  <a:lnTo>
                    <a:pt x="12517" y="1991"/>
                  </a:lnTo>
                  <a:lnTo>
                    <a:pt x="12204" y="2157"/>
                  </a:lnTo>
                  <a:lnTo>
                    <a:pt x="12001" y="2286"/>
                  </a:lnTo>
                  <a:lnTo>
                    <a:pt x="11817" y="2434"/>
                  </a:lnTo>
                  <a:lnTo>
                    <a:pt x="11651" y="2581"/>
                  </a:lnTo>
                  <a:lnTo>
                    <a:pt x="11485" y="2766"/>
                  </a:lnTo>
                  <a:lnTo>
                    <a:pt x="11356" y="2931"/>
                  </a:lnTo>
                  <a:lnTo>
                    <a:pt x="11208" y="3134"/>
                  </a:lnTo>
                  <a:lnTo>
                    <a:pt x="11079" y="3337"/>
                  </a:lnTo>
                  <a:lnTo>
                    <a:pt x="10969" y="3558"/>
                  </a:lnTo>
                  <a:lnTo>
                    <a:pt x="10821" y="3853"/>
                  </a:lnTo>
                  <a:lnTo>
                    <a:pt x="10748" y="3945"/>
                  </a:lnTo>
                  <a:lnTo>
                    <a:pt x="10674" y="4019"/>
                  </a:lnTo>
                  <a:lnTo>
                    <a:pt x="10582" y="4074"/>
                  </a:lnTo>
                  <a:lnTo>
                    <a:pt x="10489" y="4130"/>
                  </a:lnTo>
                  <a:lnTo>
                    <a:pt x="10250" y="4240"/>
                  </a:lnTo>
                  <a:lnTo>
                    <a:pt x="10139" y="4277"/>
                  </a:lnTo>
                  <a:lnTo>
                    <a:pt x="9936" y="4388"/>
                  </a:lnTo>
                  <a:lnTo>
                    <a:pt x="9752" y="4498"/>
                  </a:lnTo>
                  <a:lnTo>
                    <a:pt x="9586" y="4627"/>
                  </a:lnTo>
                  <a:lnTo>
                    <a:pt x="9457" y="4775"/>
                  </a:lnTo>
                  <a:lnTo>
                    <a:pt x="9328" y="4922"/>
                  </a:lnTo>
                  <a:lnTo>
                    <a:pt x="9199" y="5070"/>
                  </a:lnTo>
                  <a:lnTo>
                    <a:pt x="9015" y="5365"/>
                  </a:lnTo>
                  <a:lnTo>
                    <a:pt x="8941" y="5494"/>
                  </a:lnTo>
                  <a:lnTo>
                    <a:pt x="8720" y="5881"/>
                  </a:lnTo>
                  <a:lnTo>
                    <a:pt x="8609" y="6047"/>
                  </a:lnTo>
                  <a:lnTo>
                    <a:pt x="8480" y="6213"/>
                  </a:lnTo>
                  <a:lnTo>
                    <a:pt x="8333" y="6378"/>
                  </a:lnTo>
                  <a:lnTo>
                    <a:pt x="8185" y="6508"/>
                  </a:lnTo>
                  <a:lnTo>
                    <a:pt x="8019" y="6637"/>
                  </a:lnTo>
                  <a:lnTo>
                    <a:pt x="7854" y="6729"/>
                  </a:lnTo>
                  <a:lnTo>
                    <a:pt x="7706" y="6766"/>
                  </a:lnTo>
                  <a:lnTo>
                    <a:pt x="7577" y="6802"/>
                  </a:lnTo>
                  <a:lnTo>
                    <a:pt x="7430" y="6821"/>
                  </a:lnTo>
                  <a:lnTo>
                    <a:pt x="7282" y="6839"/>
                  </a:lnTo>
                  <a:lnTo>
                    <a:pt x="6987" y="6839"/>
                  </a:lnTo>
                  <a:lnTo>
                    <a:pt x="6692" y="6821"/>
                  </a:lnTo>
                  <a:lnTo>
                    <a:pt x="6489" y="6802"/>
                  </a:lnTo>
                  <a:lnTo>
                    <a:pt x="6065" y="6784"/>
                  </a:lnTo>
                  <a:lnTo>
                    <a:pt x="5623" y="6802"/>
                  </a:lnTo>
                  <a:lnTo>
                    <a:pt x="4775" y="6858"/>
                  </a:lnTo>
                  <a:lnTo>
                    <a:pt x="4314" y="6895"/>
                  </a:lnTo>
                  <a:lnTo>
                    <a:pt x="3854" y="6913"/>
                  </a:lnTo>
                  <a:lnTo>
                    <a:pt x="3393" y="6913"/>
                  </a:lnTo>
                  <a:lnTo>
                    <a:pt x="2950" y="6895"/>
                  </a:lnTo>
                  <a:lnTo>
                    <a:pt x="2508" y="6821"/>
                  </a:lnTo>
                  <a:lnTo>
                    <a:pt x="2287" y="6784"/>
                  </a:lnTo>
                  <a:lnTo>
                    <a:pt x="2084" y="6729"/>
                  </a:lnTo>
                  <a:lnTo>
                    <a:pt x="1863" y="6655"/>
                  </a:lnTo>
                  <a:lnTo>
                    <a:pt x="1642" y="6563"/>
                  </a:lnTo>
                  <a:lnTo>
                    <a:pt x="1420" y="6452"/>
                  </a:lnTo>
                  <a:lnTo>
                    <a:pt x="1218" y="6323"/>
                  </a:lnTo>
                  <a:lnTo>
                    <a:pt x="978" y="6157"/>
                  </a:lnTo>
                  <a:lnTo>
                    <a:pt x="775" y="5973"/>
                  </a:lnTo>
                  <a:lnTo>
                    <a:pt x="591" y="5752"/>
                  </a:lnTo>
                  <a:lnTo>
                    <a:pt x="443" y="5512"/>
                  </a:lnTo>
                  <a:lnTo>
                    <a:pt x="296" y="5254"/>
                  </a:lnTo>
                  <a:lnTo>
                    <a:pt x="204" y="4978"/>
                  </a:lnTo>
                  <a:lnTo>
                    <a:pt x="130" y="4664"/>
                  </a:lnTo>
                  <a:lnTo>
                    <a:pt x="75" y="4351"/>
                  </a:lnTo>
                  <a:lnTo>
                    <a:pt x="75" y="4222"/>
                  </a:lnTo>
                  <a:lnTo>
                    <a:pt x="93" y="4037"/>
                  </a:lnTo>
                  <a:lnTo>
                    <a:pt x="167" y="3558"/>
                  </a:lnTo>
                  <a:lnTo>
                    <a:pt x="296" y="2950"/>
                  </a:lnTo>
                  <a:lnTo>
                    <a:pt x="443" y="2286"/>
                  </a:lnTo>
                  <a:lnTo>
                    <a:pt x="738" y="1033"/>
                  </a:lnTo>
                  <a:lnTo>
                    <a:pt x="941" y="332"/>
                  </a:lnTo>
                  <a:lnTo>
                    <a:pt x="1070" y="425"/>
                  </a:lnTo>
                  <a:lnTo>
                    <a:pt x="1199" y="498"/>
                  </a:lnTo>
                  <a:lnTo>
                    <a:pt x="1328" y="572"/>
                  </a:lnTo>
                  <a:lnTo>
                    <a:pt x="1457" y="609"/>
                  </a:lnTo>
                  <a:lnTo>
                    <a:pt x="1586" y="646"/>
                  </a:lnTo>
                  <a:lnTo>
                    <a:pt x="1734" y="646"/>
                  </a:lnTo>
                  <a:lnTo>
                    <a:pt x="1863" y="664"/>
                  </a:lnTo>
                  <a:lnTo>
                    <a:pt x="1992" y="646"/>
                  </a:lnTo>
                  <a:lnTo>
                    <a:pt x="2250" y="609"/>
                  </a:lnTo>
                  <a:lnTo>
                    <a:pt x="2526" y="554"/>
                  </a:lnTo>
                  <a:lnTo>
                    <a:pt x="2784" y="461"/>
                  </a:lnTo>
                  <a:lnTo>
                    <a:pt x="3061" y="351"/>
                  </a:lnTo>
                  <a:lnTo>
                    <a:pt x="3079" y="351"/>
                  </a:lnTo>
                  <a:lnTo>
                    <a:pt x="3374" y="259"/>
                  </a:lnTo>
                  <a:lnTo>
                    <a:pt x="3669" y="185"/>
                  </a:lnTo>
                  <a:lnTo>
                    <a:pt x="3946" y="130"/>
                  </a:lnTo>
                  <a:lnTo>
                    <a:pt x="4241" y="111"/>
                  </a:lnTo>
                  <a:lnTo>
                    <a:pt x="4517" y="93"/>
                  </a:lnTo>
                  <a:lnTo>
                    <a:pt x="4812" y="74"/>
                  </a:lnTo>
                  <a:close/>
                  <a:moveTo>
                    <a:pt x="4812" y="1"/>
                  </a:moveTo>
                  <a:lnTo>
                    <a:pt x="4517" y="19"/>
                  </a:lnTo>
                  <a:lnTo>
                    <a:pt x="4222" y="37"/>
                  </a:lnTo>
                  <a:lnTo>
                    <a:pt x="3927" y="56"/>
                  </a:lnTo>
                  <a:lnTo>
                    <a:pt x="3651" y="111"/>
                  </a:lnTo>
                  <a:lnTo>
                    <a:pt x="3356" y="185"/>
                  </a:lnTo>
                  <a:lnTo>
                    <a:pt x="3061" y="277"/>
                  </a:lnTo>
                  <a:lnTo>
                    <a:pt x="3042" y="295"/>
                  </a:lnTo>
                  <a:lnTo>
                    <a:pt x="2766" y="388"/>
                  </a:lnTo>
                  <a:lnTo>
                    <a:pt x="2508" y="480"/>
                  </a:lnTo>
                  <a:lnTo>
                    <a:pt x="2231" y="554"/>
                  </a:lnTo>
                  <a:lnTo>
                    <a:pt x="1973" y="590"/>
                  </a:lnTo>
                  <a:lnTo>
                    <a:pt x="1715" y="590"/>
                  </a:lnTo>
                  <a:lnTo>
                    <a:pt x="1586" y="572"/>
                  </a:lnTo>
                  <a:lnTo>
                    <a:pt x="1457" y="535"/>
                  </a:lnTo>
                  <a:lnTo>
                    <a:pt x="1328" y="480"/>
                  </a:lnTo>
                  <a:lnTo>
                    <a:pt x="1199" y="425"/>
                  </a:lnTo>
                  <a:lnTo>
                    <a:pt x="1070" y="351"/>
                  </a:lnTo>
                  <a:lnTo>
                    <a:pt x="959" y="259"/>
                  </a:lnTo>
                  <a:lnTo>
                    <a:pt x="923" y="240"/>
                  </a:lnTo>
                  <a:lnTo>
                    <a:pt x="904" y="240"/>
                  </a:lnTo>
                  <a:lnTo>
                    <a:pt x="867" y="332"/>
                  </a:lnTo>
                  <a:lnTo>
                    <a:pt x="794" y="554"/>
                  </a:lnTo>
                  <a:lnTo>
                    <a:pt x="628" y="1199"/>
                  </a:lnTo>
                  <a:lnTo>
                    <a:pt x="406" y="2120"/>
                  </a:lnTo>
                  <a:lnTo>
                    <a:pt x="277" y="2655"/>
                  </a:lnTo>
                  <a:lnTo>
                    <a:pt x="148" y="3319"/>
                  </a:lnTo>
                  <a:lnTo>
                    <a:pt x="38" y="3945"/>
                  </a:lnTo>
                  <a:lnTo>
                    <a:pt x="1" y="4185"/>
                  </a:lnTo>
                  <a:lnTo>
                    <a:pt x="1" y="4351"/>
                  </a:lnTo>
                  <a:lnTo>
                    <a:pt x="56" y="4683"/>
                  </a:lnTo>
                  <a:lnTo>
                    <a:pt x="130" y="4996"/>
                  </a:lnTo>
                  <a:lnTo>
                    <a:pt x="241" y="5291"/>
                  </a:lnTo>
                  <a:lnTo>
                    <a:pt x="370" y="5549"/>
                  </a:lnTo>
                  <a:lnTo>
                    <a:pt x="536" y="5807"/>
                  </a:lnTo>
                  <a:lnTo>
                    <a:pt x="720" y="6028"/>
                  </a:lnTo>
                  <a:lnTo>
                    <a:pt x="941" y="6213"/>
                  </a:lnTo>
                  <a:lnTo>
                    <a:pt x="1181" y="6397"/>
                  </a:lnTo>
                  <a:lnTo>
                    <a:pt x="1457" y="6544"/>
                  </a:lnTo>
                  <a:lnTo>
                    <a:pt x="1752" y="6692"/>
                  </a:lnTo>
                  <a:lnTo>
                    <a:pt x="2047" y="6784"/>
                  </a:lnTo>
                  <a:lnTo>
                    <a:pt x="2342" y="6858"/>
                  </a:lnTo>
                  <a:lnTo>
                    <a:pt x="2637" y="6931"/>
                  </a:lnTo>
                  <a:lnTo>
                    <a:pt x="2932" y="6968"/>
                  </a:lnTo>
                  <a:lnTo>
                    <a:pt x="3227" y="6987"/>
                  </a:lnTo>
                  <a:lnTo>
                    <a:pt x="3540" y="6987"/>
                  </a:lnTo>
                  <a:lnTo>
                    <a:pt x="4148" y="6968"/>
                  </a:lnTo>
                  <a:lnTo>
                    <a:pt x="4775" y="6931"/>
                  </a:lnTo>
                  <a:lnTo>
                    <a:pt x="5642" y="6876"/>
                  </a:lnTo>
                  <a:lnTo>
                    <a:pt x="6065" y="6858"/>
                  </a:lnTo>
                  <a:lnTo>
                    <a:pt x="6489" y="6876"/>
                  </a:lnTo>
                  <a:lnTo>
                    <a:pt x="6692" y="6895"/>
                  </a:lnTo>
                  <a:lnTo>
                    <a:pt x="6987" y="6913"/>
                  </a:lnTo>
                  <a:lnTo>
                    <a:pt x="7282" y="6913"/>
                  </a:lnTo>
                  <a:lnTo>
                    <a:pt x="7430" y="6895"/>
                  </a:lnTo>
                  <a:lnTo>
                    <a:pt x="7577" y="6876"/>
                  </a:lnTo>
                  <a:lnTo>
                    <a:pt x="7724" y="6839"/>
                  </a:lnTo>
                  <a:lnTo>
                    <a:pt x="7872" y="6784"/>
                  </a:lnTo>
                  <a:lnTo>
                    <a:pt x="8056" y="6692"/>
                  </a:lnTo>
                  <a:lnTo>
                    <a:pt x="8241" y="6581"/>
                  </a:lnTo>
                  <a:lnTo>
                    <a:pt x="8388" y="6434"/>
                  </a:lnTo>
                  <a:lnTo>
                    <a:pt x="8536" y="6268"/>
                  </a:lnTo>
                  <a:lnTo>
                    <a:pt x="8665" y="6102"/>
                  </a:lnTo>
                  <a:lnTo>
                    <a:pt x="8775" y="5918"/>
                  </a:lnTo>
                  <a:lnTo>
                    <a:pt x="8996" y="5531"/>
                  </a:lnTo>
                  <a:lnTo>
                    <a:pt x="9070" y="5402"/>
                  </a:lnTo>
                  <a:lnTo>
                    <a:pt x="9199" y="5199"/>
                  </a:lnTo>
                  <a:lnTo>
                    <a:pt x="9328" y="5033"/>
                  </a:lnTo>
                  <a:lnTo>
                    <a:pt x="9457" y="4867"/>
                  </a:lnTo>
                  <a:lnTo>
                    <a:pt x="9586" y="4738"/>
                  </a:lnTo>
                  <a:lnTo>
                    <a:pt x="9715" y="4609"/>
                  </a:lnTo>
                  <a:lnTo>
                    <a:pt x="9863" y="4498"/>
                  </a:lnTo>
                  <a:lnTo>
                    <a:pt x="10010" y="4425"/>
                  </a:lnTo>
                  <a:lnTo>
                    <a:pt x="10176" y="4351"/>
                  </a:lnTo>
                  <a:lnTo>
                    <a:pt x="10287" y="4296"/>
                  </a:lnTo>
                  <a:lnTo>
                    <a:pt x="10526" y="4203"/>
                  </a:lnTo>
                  <a:lnTo>
                    <a:pt x="10619" y="4148"/>
                  </a:lnTo>
                  <a:lnTo>
                    <a:pt x="10711" y="4074"/>
                  </a:lnTo>
                  <a:lnTo>
                    <a:pt x="10784" y="4001"/>
                  </a:lnTo>
                  <a:lnTo>
                    <a:pt x="10858" y="3890"/>
                  </a:lnTo>
                  <a:lnTo>
                    <a:pt x="10950" y="3761"/>
                  </a:lnTo>
                  <a:lnTo>
                    <a:pt x="11024" y="3595"/>
                  </a:lnTo>
                  <a:lnTo>
                    <a:pt x="11153" y="3374"/>
                  </a:lnTo>
                  <a:lnTo>
                    <a:pt x="11264" y="3171"/>
                  </a:lnTo>
                  <a:lnTo>
                    <a:pt x="11411" y="2987"/>
                  </a:lnTo>
                  <a:lnTo>
                    <a:pt x="11540" y="2802"/>
                  </a:lnTo>
                  <a:lnTo>
                    <a:pt x="11706" y="2637"/>
                  </a:lnTo>
                  <a:lnTo>
                    <a:pt x="11872" y="2489"/>
                  </a:lnTo>
                  <a:lnTo>
                    <a:pt x="12038" y="2342"/>
                  </a:lnTo>
                  <a:lnTo>
                    <a:pt x="12241" y="2213"/>
                  </a:lnTo>
                  <a:lnTo>
                    <a:pt x="12554" y="2065"/>
                  </a:lnTo>
                  <a:lnTo>
                    <a:pt x="13107" y="1789"/>
                  </a:lnTo>
                  <a:lnTo>
                    <a:pt x="13605" y="1531"/>
                  </a:lnTo>
                  <a:lnTo>
                    <a:pt x="13807" y="1420"/>
                  </a:lnTo>
                  <a:lnTo>
                    <a:pt x="13973" y="1309"/>
                  </a:lnTo>
                  <a:lnTo>
                    <a:pt x="14084" y="1217"/>
                  </a:lnTo>
                  <a:lnTo>
                    <a:pt x="14102" y="1180"/>
                  </a:lnTo>
                  <a:lnTo>
                    <a:pt x="14121" y="1143"/>
                  </a:lnTo>
                  <a:lnTo>
                    <a:pt x="14121" y="1107"/>
                  </a:lnTo>
                  <a:lnTo>
                    <a:pt x="14102" y="1070"/>
                  </a:lnTo>
                  <a:lnTo>
                    <a:pt x="14029" y="978"/>
                  </a:lnTo>
                  <a:lnTo>
                    <a:pt x="13937" y="904"/>
                  </a:lnTo>
                  <a:lnTo>
                    <a:pt x="13844" y="830"/>
                  </a:lnTo>
                  <a:lnTo>
                    <a:pt x="13734" y="775"/>
                  </a:lnTo>
                  <a:lnTo>
                    <a:pt x="13494" y="664"/>
                  </a:lnTo>
                  <a:lnTo>
                    <a:pt x="13236" y="590"/>
                  </a:lnTo>
                  <a:lnTo>
                    <a:pt x="12978" y="535"/>
                  </a:lnTo>
                  <a:lnTo>
                    <a:pt x="12701" y="480"/>
                  </a:lnTo>
                  <a:lnTo>
                    <a:pt x="12167" y="425"/>
                  </a:lnTo>
                  <a:lnTo>
                    <a:pt x="11946" y="406"/>
                  </a:lnTo>
                  <a:lnTo>
                    <a:pt x="10379" y="240"/>
                  </a:lnTo>
                  <a:lnTo>
                    <a:pt x="8775" y="130"/>
                  </a:lnTo>
                  <a:lnTo>
                    <a:pt x="7190" y="56"/>
                  </a:lnTo>
                  <a:lnTo>
                    <a:pt x="5586" y="19"/>
                  </a:lnTo>
                  <a:lnTo>
                    <a:pt x="54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2786475" y="868075"/>
              <a:ext cx="144725" cy="418450"/>
            </a:xfrm>
            <a:custGeom>
              <a:avLst/>
              <a:gdLst/>
              <a:ahLst/>
              <a:cxnLst/>
              <a:rect l="l" t="t" r="r" b="b"/>
              <a:pathLst>
                <a:path w="5789" h="16738" extrusionOk="0">
                  <a:moveTo>
                    <a:pt x="3871" y="0"/>
                  </a:moveTo>
                  <a:lnTo>
                    <a:pt x="3816" y="19"/>
                  </a:lnTo>
                  <a:lnTo>
                    <a:pt x="3779" y="56"/>
                  </a:lnTo>
                  <a:lnTo>
                    <a:pt x="3650" y="148"/>
                  </a:lnTo>
                  <a:lnTo>
                    <a:pt x="3539" y="258"/>
                  </a:lnTo>
                  <a:lnTo>
                    <a:pt x="3373" y="369"/>
                  </a:lnTo>
                  <a:lnTo>
                    <a:pt x="3300" y="424"/>
                  </a:lnTo>
                  <a:lnTo>
                    <a:pt x="3208" y="443"/>
                  </a:lnTo>
                  <a:lnTo>
                    <a:pt x="3115" y="461"/>
                  </a:lnTo>
                  <a:lnTo>
                    <a:pt x="3005" y="443"/>
                  </a:lnTo>
                  <a:lnTo>
                    <a:pt x="2710" y="424"/>
                  </a:lnTo>
                  <a:lnTo>
                    <a:pt x="2433" y="424"/>
                  </a:lnTo>
                  <a:lnTo>
                    <a:pt x="2138" y="461"/>
                  </a:lnTo>
                  <a:lnTo>
                    <a:pt x="1843" y="516"/>
                  </a:lnTo>
                  <a:lnTo>
                    <a:pt x="1567" y="627"/>
                  </a:lnTo>
                  <a:lnTo>
                    <a:pt x="1309" y="756"/>
                  </a:lnTo>
                  <a:lnTo>
                    <a:pt x="1069" y="904"/>
                  </a:lnTo>
                  <a:lnTo>
                    <a:pt x="830" y="1088"/>
                  </a:lnTo>
                  <a:lnTo>
                    <a:pt x="627" y="1291"/>
                  </a:lnTo>
                  <a:lnTo>
                    <a:pt x="461" y="1512"/>
                  </a:lnTo>
                  <a:lnTo>
                    <a:pt x="314" y="1733"/>
                  </a:lnTo>
                  <a:lnTo>
                    <a:pt x="203" y="1973"/>
                  </a:lnTo>
                  <a:lnTo>
                    <a:pt x="111" y="2212"/>
                  </a:lnTo>
                  <a:lnTo>
                    <a:pt x="55" y="2470"/>
                  </a:lnTo>
                  <a:lnTo>
                    <a:pt x="19" y="2710"/>
                  </a:lnTo>
                  <a:lnTo>
                    <a:pt x="0" y="2968"/>
                  </a:lnTo>
                  <a:lnTo>
                    <a:pt x="19" y="3245"/>
                  </a:lnTo>
                  <a:lnTo>
                    <a:pt x="37" y="3503"/>
                  </a:lnTo>
                  <a:lnTo>
                    <a:pt x="74" y="3761"/>
                  </a:lnTo>
                  <a:lnTo>
                    <a:pt x="111" y="4019"/>
                  </a:lnTo>
                  <a:lnTo>
                    <a:pt x="240" y="4553"/>
                  </a:lnTo>
                  <a:lnTo>
                    <a:pt x="369" y="5070"/>
                  </a:lnTo>
                  <a:lnTo>
                    <a:pt x="1254" y="8111"/>
                  </a:lnTo>
                  <a:lnTo>
                    <a:pt x="2120" y="11153"/>
                  </a:lnTo>
                  <a:lnTo>
                    <a:pt x="2415" y="12222"/>
                  </a:lnTo>
                  <a:lnTo>
                    <a:pt x="2728" y="13291"/>
                  </a:lnTo>
                  <a:lnTo>
                    <a:pt x="2857" y="13825"/>
                  </a:lnTo>
                  <a:lnTo>
                    <a:pt x="2986" y="14360"/>
                  </a:lnTo>
                  <a:lnTo>
                    <a:pt x="3115" y="14894"/>
                  </a:lnTo>
                  <a:lnTo>
                    <a:pt x="3208" y="15447"/>
                  </a:lnTo>
                  <a:lnTo>
                    <a:pt x="3244" y="15632"/>
                  </a:lnTo>
                  <a:lnTo>
                    <a:pt x="3281" y="15816"/>
                  </a:lnTo>
                  <a:lnTo>
                    <a:pt x="3355" y="15982"/>
                  </a:lnTo>
                  <a:lnTo>
                    <a:pt x="3410" y="16074"/>
                  </a:lnTo>
                  <a:lnTo>
                    <a:pt x="3466" y="16148"/>
                  </a:lnTo>
                  <a:lnTo>
                    <a:pt x="3576" y="16222"/>
                  </a:lnTo>
                  <a:lnTo>
                    <a:pt x="3834" y="16388"/>
                  </a:lnTo>
                  <a:lnTo>
                    <a:pt x="4111" y="16517"/>
                  </a:lnTo>
                  <a:lnTo>
                    <a:pt x="4406" y="16627"/>
                  </a:lnTo>
                  <a:lnTo>
                    <a:pt x="4664" y="16701"/>
                  </a:lnTo>
                  <a:lnTo>
                    <a:pt x="4811" y="16738"/>
                  </a:lnTo>
                  <a:lnTo>
                    <a:pt x="5143" y="16738"/>
                  </a:lnTo>
                  <a:lnTo>
                    <a:pt x="5291" y="16719"/>
                  </a:lnTo>
                  <a:lnTo>
                    <a:pt x="5438" y="16664"/>
                  </a:lnTo>
                  <a:lnTo>
                    <a:pt x="5567" y="16590"/>
                  </a:lnTo>
                  <a:lnTo>
                    <a:pt x="5678" y="16480"/>
                  </a:lnTo>
                  <a:lnTo>
                    <a:pt x="5770" y="16351"/>
                  </a:lnTo>
                  <a:lnTo>
                    <a:pt x="5788" y="16259"/>
                  </a:lnTo>
                  <a:lnTo>
                    <a:pt x="5770" y="16185"/>
                  </a:lnTo>
                  <a:lnTo>
                    <a:pt x="5733" y="16130"/>
                  </a:lnTo>
                  <a:lnTo>
                    <a:pt x="5659" y="16056"/>
                  </a:lnTo>
                  <a:lnTo>
                    <a:pt x="5530" y="15927"/>
                  </a:lnTo>
                  <a:lnTo>
                    <a:pt x="5475" y="15853"/>
                  </a:lnTo>
                  <a:lnTo>
                    <a:pt x="5438" y="15761"/>
                  </a:lnTo>
                  <a:lnTo>
                    <a:pt x="5364" y="15392"/>
                  </a:lnTo>
                  <a:lnTo>
                    <a:pt x="5309" y="15024"/>
                  </a:lnTo>
                  <a:lnTo>
                    <a:pt x="5217" y="14286"/>
                  </a:lnTo>
                  <a:lnTo>
                    <a:pt x="5161" y="13530"/>
                  </a:lnTo>
                  <a:lnTo>
                    <a:pt x="5143" y="12775"/>
                  </a:lnTo>
                  <a:lnTo>
                    <a:pt x="5106" y="11263"/>
                  </a:lnTo>
                  <a:lnTo>
                    <a:pt x="5088" y="10507"/>
                  </a:lnTo>
                  <a:lnTo>
                    <a:pt x="5051" y="9752"/>
                  </a:lnTo>
                  <a:lnTo>
                    <a:pt x="4959" y="8258"/>
                  </a:lnTo>
                  <a:lnTo>
                    <a:pt x="4867" y="6747"/>
                  </a:lnTo>
                  <a:lnTo>
                    <a:pt x="4774" y="5235"/>
                  </a:lnTo>
                  <a:lnTo>
                    <a:pt x="4682" y="3724"/>
                  </a:lnTo>
                  <a:lnTo>
                    <a:pt x="4590" y="2950"/>
                  </a:lnTo>
                  <a:lnTo>
                    <a:pt x="4461" y="1917"/>
                  </a:lnTo>
                  <a:lnTo>
                    <a:pt x="4369" y="1401"/>
                  </a:lnTo>
                  <a:lnTo>
                    <a:pt x="4277" y="904"/>
                  </a:lnTo>
                  <a:lnTo>
                    <a:pt x="4166" y="480"/>
                  </a:lnTo>
                  <a:lnTo>
                    <a:pt x="4111" y="314"/>
                  </a:lnTo>
                  <a:lnTo>
                    <a:pt x="4055" y="166"/>
                  </a:lnTo>
                  <a:lnTo>
                    <a:pt x="4019" y="74"/>
                  </a:lnTo>
                  <a:lnTo>
                    <a:pt x="3963" y="19"/>
                  </a:lnTo>
                  <a:lnTo>
                    <a:pt x="3926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2785550" y="867150"/>
              <a:ext cx="146575" cy="420300"/>
            </a:xfrm>
            <a:custGeom>
              <a:avLst/>
              <a:gdLst/>
              <a:ahLst/>
              <a:cxnLst/>
              <a:rect l="l" t="t" r="r" b="b"/>
              <a:pathLst>
                <a:path w="5863" h="16812" extrusionOk="0">
                  <a:moveTo>
                    <a:pt x="3945" y="74"/>
                  </a:moveTo>
                  <a:lnTo>
                    <a:pt x="3963" y="93"/>
                  </a:lnTo>
                  <a:lnTo>
                    <a:pt x="4000" y="111"/>
                  </a:lnTo>
                  <a:lnTo>
                    <a:pt x="4056" y="203"/>
                  </a:lnTo>
                  <a:lnTo>
                    <a:pt x="4111" y="351"/>
                  </a:lnTo>
                  <a:lnTo>
                    <a:pt x="4166" y="517"/>
                  </a:lnTo>
                  <a:lnTo>
                    <a:pt x="4277" y="904"/>
                  </a:lnTo>
                  <a:lnTo>
                    <a:pt x="4369" y="1383"/>
                  </a:lnTo>
                  <a:lnTo>
                    <a:pt x="4461" y="1881"/>
                  </a:lnTo>
                  <a:lnTo>
                    <a:pt x="4590" y="2913"/>
                  </a:lnTo>
                  <a:lnTo>
                    <a:pt x="4682" y="3779"/>
                  </a:lnTo>
                  <a:lnTo>
                    <a:pt x="4793" y="5494"/>
                  </a:lnTo>
                  <a:lnTo>
                    <a:pt x="4904" y="7226"/>
                  </a:lnTo>
                  <a:lnTo>
                    <a:pt x="4977" y="8498"/>
                  </a:lnTo>
                  <a:lnTo>
                    <a:pt x="5051" y="9789"/>
                  </a:lnTo>
                  <a:lnTo>
                    <a:pt x="5088" y="10305"/>
                  </a:lnTo>
                  <a:lnTo>
                    <a:pt x="5106" y="10839"/>
                  </a:lnTo>
                  <a:lnTo>
                    <a:pt x="5125" y="11872"/>
                  </a:lnTo>
                  <a:lnTo>
                    <a:pt x="5143" y="12867"/>
                  </a:lnTo>
                  <a:lnTo>
                    <a:pt x="5180" y="13844"/>
                  </a:lnTo>
                  <a:lnTo>
                    <a:pt x="5217" y="14342"/>
                  </a:lnTo>
                  <a:lnTo>
                    <a:pt x="5272" y="14839"/>
                  </a:lnTo>
                  <a:lnTo>
                    <a:pt x="5346" y="15319"/>
                  </a:lnTo>
                  <a:lnTo>
                    <a:pt x="5438" y="15816"/>
                  </a:lnTo>
                  <a:lnTo>
                    <a:pt x="5475" y="15890"/>
                  </a:lnTo>
                  <a:lnTo>
                    <a:pt x="5512" y="15964"/>
                  </a:lnTo>
                  <a:lnTo>
                    <a:pt x="5641" y="16093"/>
                  </a:lnTo>
                  <a:lnTo>
                    <a:pt x="5715" y="16167"/>
                  </a:lnTo>
                  <a:lnTo>
                    <a:pt x="5770" y="16222"/>
                  </a:lnTo>
                  <a:lnTo>
                    <a:pt x="5788" y="16296"/>
                  </a:lnTo>
                  <a:lnTo>
                    <a:pt x="5770" y="16369"/>
                  </a:lnTo>
                  <a:lnTo>
                    <a:pt x="5715" y="16443"/>
                  </a:lnTo>
                  <a:lnTo>
                    <a:pt x="5659" y="16517"/>
                  </a:lnTo>
                  <a:lnTo>
                    <a:pt x="5604" y="16572"/>
                  </a:lnTo>
                  <a:lnTo>
                    <a:pt x="5530" y="16627"/>
                  </a:lnTo>
                  <a:lnTo>
                    <a:pt x="5401" y="16701"/>
                  </a:lnTo>
                  <a:lnTo>
                    <a:pt x="5235" y="16738"/>
                  </a:lnTo>
                  <a:lnTo>
                    <a:pt x="4940" y="16738"/>
                  </a:lnTo>
                  <a:lnTo>
                    <a:pt x="4701" y="16701"/>
                  </a:lnTo>
                  <a:lnTo>
                    <a:pt x="4461" y="16627"/>
                  </a:lnTo>
                  <a:lnTo>
                    <a:pt x="4166" y="16517"/>
                  </a:lnTo>
                  <a:lnTo>
                    <a:pt x="3890" y="16388"/>
                  </a:lnTo>
                  <a:lnTo>
                    <a:pt x="3761" y="16314"/>
                  </a:lnTo>
                  <a:lnTo>
                    <a:pt x="3632" y="16240"/>
                  </a:lnTo>
                  <a:lnTo>
                    <a:pt x="3539" y="16148"/>
                  </a:lnTo>
                  <a:lnTo>
                    <a:pt x="3484" y="16093"/>
                  </a:lnTo>
                  <a:lnTo>
                    <a:pt x="3429" y="16019"/>
                  </a:lnTo>
                  <a:lnTo>
                    <a:pt x="3355" y="15853"/>
                  </a:lnTo>
                  <a:lnTo>
                    <a:pt x="3318" y="15669"/>
                  </a:lnTo>
                  <a:lnTo>
                    <a:pt x="3281" y="15466"/>
                  </a:lnTo>
                  <a:lnTo>
                    <a:pt x="3208" y="15042"/>
                  </a:lnTo>
                  <a:lnTo>
                    <a:pt x="3116" y="14600"/>
                  </a:lnTo>
                  <a:lnTo>
                    <a:pt x="2913" y="13733"/>
                  </a:lnTo>
                  <a:lnTo>
                    <a:pt x="2673" y="12885"/>
                  </a:lnTo>
                  <a:lnTo>
                    <a:pt x="2433" y="12056"/>
                  </a:lnTo>
                  <a:lnTo>
                    <a:pt x="2194" y="11190"/>
                  </a:lnTo>
                  <a:lnTo>
                    <a:pt x="1327" y="8148"/>
                  </a:lnTo>
                  <a:lnTo>
                    <a:pt x="443" y="5107"/>
                  </a:lnTo>
                  <a:lnTo>
                    <a:pt x="295" y="4572"/>
                  </a:lnTo>
                  <a:lnTo>
                    <a:pt x="185" y="4037"/>
                  </a:lnTo>
                  <a:lnTo>
                    <a:pt x="129" y="3779"/>
                  </a:lnTo>
                  <a:lnTo>
                    <a:pt x="92" y="3503"/>
                  </a:lnTo>
                  <a:lnTo>
                    <a:pt x="74" y="3245"/>
                  </a:lnTo>
                  <a:lnTo>
                    <a:pt x="74" y="2987"/>
                  </a:lnTo>
                  <a:lnTo>
                    <a:pt x="92" y="2747"/>
                  </a:lnTo>
                  <a:lnTo>
                    <a:pt x="129" y="2489"/>
                  </a:lnTo>
                  <a:lnTo>
                    <a:pt x="185" y="2249"/>
                  </a:lnTo>
                  <a:lnTo>
                    <a:pt x="277" y="2010"/>
                  </a:lnTo>
                  <a:lnTo>
                    <a:pt x="387" y="1789"/>
                  </a:lnTo>
                  <a:lnTo>
                    <a:pt x="535" y="1567"/>
                  </a:lnTo>
                  <a:lnTo>
                    <a:pt x="701" y="1346"/>
                  </a:lnTo>
                  <a:lnTo>
                    <a:pt x="904" y="1143"/>
                  </a:lnTo>
                  <a:lnTo>
                    <a:pt x="1088" y="996"/>
                  </a:lnTo>
                  <a:lnTo>
                    <a:pt x="1272" y="867"/>
                  </a:lnTo>
                  <a:lnTo>
                    <a:pt x="1493" y="756"/>
                  </a:lnTo>
                  <a:lnTo>
                    <a:pt x="1696" y="664"/>
                  </a:lnTo>
                  <a:lnTo>
                    <a:pt x="1936" y="590"/>
                  </a:lnTo>
                  <a:lnTo>
                    <a:pt x="2157" y="535"/>
                  </a:lnTo>
                  <a:lnTo>
                    <a:pt x="2397" y="498"/>
                  </a:lnTo>
                  <a:lnTo>
                    <a:pt x="2839" y="498"/>
                  </a:lnTo>
                  <a:lnTo>
                    <a:pt x="3042" y="517"/>
                  </a:lnTo>
                  <a:lnTo>
                    <a:pt x="3152" y="535"/>
                  </a:lnTo>
                  <a:lnTo>
                    <a:pt x="3245" y="517"/>
                  </a:lnTo>
                  <a:lnTo>
                    <a:pt x="3337" y="498"/>
                  </a:lnTo>
                  <a:lnTo>
                    <a:pt x="3429" y="443"/>
                  </a:lnTo>
                  <a:lnTo>
                    <a:pt x="3576" y="332"/>
                  </a:lnTo>
                  <a:lnTo>
                    <a:pt x="3705" y="222"/>
                  </a:lnTo>
                  <a:lnTo>
                    <a:pt x="3834" y="111"/>
                  </a:lnTo>
                  <a:lnTo>
                    <a:pt x="3890" y="74"/>
                  </a:lnTo>
                  <a:close/>
                  <a:moveTo>
                    <a:pt x="3890" y="0"/>
                  </a:moveTo>
                  <a:lnTo>
                    <a:pt x="3816" y="37"/>
                  </a:lnTo>
                  <a:lnTo>
                    <a:pt x="3650" y="185"/>
                  </a:lnTo>
                  <a:lnTo>
                    <a:pt x="3539" y="277"/>
                  </a:lnTo>
                  <a:lnTo>
                    <a:pt x="3392" y="388"/>
                  </a:lnTo>
                  <a:lnTo>
                    <a:pt x="3318" y="424"/>
                  </a:lnTo>
                  <a:lnTo>
                    <a:pt x="3226" y="443"/>
                  </a:lnTo>
                  <a:lnTo>
                    <a:pt x="3152" y="461"/>
                  </a:lnTo>
                  <a:lnTo>
                    <a:pt x="3042" y="461"/>
                  </a:lnTo>
                  <a:lnTo>
                    <a:pt x="2765" y="424"/>
                  </a:lnTo>
                  <a:lnTo>
                    <a:pt x="2470" y="424"/>
                  </a:lnTo>
                  <a:lnTo>
                    <a:pt x="2175" y="461"/>
                  </a:lnTo>
                  <a:lnTo>
                    <a:pt x="1880" y="535"/>
                  </a:lnTo>
                  <a:lnTo>
                    <a:pt x="1604" y="627"/>
                  </a:lnTo>
                  <a:lnTo>
                    <a:pt x="1327" y="756"/>
                  </a:lnTo>
                  <a:lnTo>
                    <a:pt x="1088" y="904"/>
                  </a:lnTo>
                  <a:lnTo>
                    <a:pt x="848" y="1106"/>
                  </a:lnTo>
                  <a:lnTo>
                    <a:pt x="645" y="1309"/>
                  </a:lnTo>
                  <a:lnTo>
                    <a:pt x="461" y="1530"/>
                  </a:lnTo>
                  <a:lnTo>
                    <a:pt x="332" y="1752"/>
                  </a:lnTo>
                  <a:lnTo>
                    <a:pt x="203" y="1991"/>
                  </a:lnTo>
                  <a:lnTo>
                    <a:pt x="129" y="2231"/>
                  </a:lnTo>
                  <a:lnTo>
                    <a:pt x="56" y="2471"/>
                  </a:lnTo>
                  <a:lnTo>
                    <a:pt x="19" y="2729"/>
                  </a:lnTo>
                  <a:lnTo>
                    <a:pt x="0" y="2987"/>
                  </a:lnTo>
                  <a:lnTo>
                    <a:pt x="0" y="3245"/>
                  </a:lnTo>
                  <a:lnTo>
                    <a:pt x="19" y="3503"/>
                  </a:lnTo>
                  <a:lnTo>
                    <a:pt x="56" y="3761"/>
                  </a:lnTo>
                  <a:lnTo>
                    <a:pt x="111" y="4037"/>
                  </a:lnTo>
                  <a:lnTo>
                    <a:pt x="221" y="4572"/>
                  </a:lnTo>
                  <a:lnTo>
                    <a:pt x="387" y="5125"/>
                  </a:lnTo>
                  <a:lnTo>
                    <a:pt x="1254" y="8166"/>
                  </a:lnTo>
                  <a:lnTo>
                    <a:pt x="2120" y="11208"/>
                  </a:lnTo>
                  <a:lnTo>
                    <a:pt x="2360" y="12074"/>
                  </a:lnTo>
                  <a:lnTo>
                    <a:pt x="2599" y="12904"/>
                  </a:lnTo>
                  <a:lnTo>
                    <a:pt x="2839" y="13752"/>
                  </a:lnTo>
                  <a:lnTo>
                    <a:pt x="3042" y="14618"/>
                  </a:lnTo>
                  <a:lnTo>
                    <a:pt x="3134" y="15042"/>
                  </a:lnTo>
                  <a:lnTo>
                    <a:pt x="3208" y="15484"/>
                  </a:lnTo>
                  <a:lnTo>
                    <a:pt x="3245" y="15687"/>
                  </a:lnTo>
                  <a:lnTo>
                    <a:pt x="3300" y="15890"/>
                  </a:lnTo>
                  <a:lnTo>
                    <a:pt x="3374" y="16056"/>
                  </a:lnTo>
                  <a:lnTo>
                    <a:pt x="3429" y="16130"/>
                  </a:lnTo>
                  <a:lnTo>
                    <a:pt x="3484" y="16203"/>
                  </a:lnTo>
                  <a:lnTo>
                    <a:pt x="3595" y="16296"/>
                  </a:lnTo>
                  <a:lnTo>
                    <a:pt x="3724" y="16369"/>
                  </a:lnTo>
                  <a:lnTo>
                    <a:pt x="3853" y="16461"/>
                  </a:lnTo>
                  <a:lnTo>
                    <a:pt x="4148" y="16590"/>
                  </a:lnTo>
                  <a:lnTo>
                    <a:pt x="4443" y="16701"/>
                  </a:lnTo>
                  <a:lnTo>
                    <a:pt x="4682" y="16775"/>
                  </a:lnTo>
                  <a:lnTo>
                    <a:pt x="4885" y="16812"/>
                  </a:lnTo>
                  <a:lnTo>
                    <a:pt x="5198" y="16812"/>
                  </a:lnTo>
                  <a:lnTo>
                    <a:pt x="5309" y="16793"/>
                  </a:lnTo>
                  <a:lnTo>
                    <a:pt x="5438" y="16756"/>
                  </a:lnTo>
                  <a:lnTo>
                    <a:pt x="5530" y="16720"/>
                  </a:lnTo>
                  <a:lnTo>
                    <a:pt x="5622" y="16646"/>
                  </a:lnTo>
                  <a:lnTo>
                    <a:pt x="5715" y="16572"/>
                  </a:lnTo>
                  <a:lnTo>
                    <a:pt x="5770" y="16498"/>
                  </a:lnTo>
                  <a:lnTo>
                    <a:pt x="5844" y="16388"/>
                  </a:lnTo>
                  <a:lnTo>
                    <a:pt x="5862" y="16332"/>
                  </a:lnTo>
                  <a:lnTo>
                    <a:pt x="5862" y="16296"/>
                  </a:lnTo>
                  <a:lnTo>
                    <a:pt x="5844" y="16240"/>
                  </a:lnTo>
                  <a:lnTo>
                    <a:pt x="5825" y="16203"/>
                  </a:lnTo>
                  <a:lnTo>
                    <a:pt x="5770" y="16111"/>
                  </a:lnTo>
                  <a:lnTo>
                    <a:pt x="5696" y="16037"/>
                  </a:lnTo>
                  <a:lnTo>
                    <a:pt x="5586" y="15927"/>
                  </a:lnTo>
                  <a:lnTo>
                    <a:pt x="5530" y="15872"/>
                  </a:lnTo>
                  <a:lnTo>
                    <a:pt x="5512" y="15798"/>
                  </a:lnTo>
                  <a:lnTo>
                    <a:pt x="5420" y="15319"/>
                  </a:lnTo>
                  <a:lnTo>
                    <a:pt x="5346" y="14821"/>
                  </a:lnTo>
                  <a:lnTo>
                    <a:pt x="5291" y="14342"/>
                  </a:lnTo>
                  <a:lnTo>
                    <a:pt x="5254" y="13844"/>
                  </a:lnTo>
                  <a:lnTo>
                    <a:pt x="5217" y="12849"/>
                  </a:lnTo>
                  <a:lnTo>
                    <a:pt x="5198" y="11872"/>
                  </a:lnTo>
                  <a:lnTo>
                    <a:pt x="5162" y="10821"/>
                  </a:lnTo>
                  <a:lnTo>
                    <a:pt x="5143" y="10305"/>
                  </a:lnTo>
                  <a:lnTo>
                    <a:pt x="5125" y="9789"/>
                  </a:lnTo>
                  <a:lnTo>
                    <a:pt x="5033" y="8498"/>
                  </a:lnTo>
                  <a:lnTo>
                    <a:pt x="4959" y="7226"/>
                  </a:lnTo>
                  <a:lnTo>
                    <a:pt x="4867" y="5494"/>
                  </a:lnTo>
                  <a:lnTo>
                    <a:pt x="4738" y="3761"/>
                  </a:lnTo>
                  <a:lnTo>
                    <a:pt x="4664" y="2895"/>
                  </a:lnTo>
                  <a:lnTo>
                    <a:pt x="4516" y="1862"/>
                  </a:lnTo>
                  <a:lnTo>
                    <a:pt x="4443" y="1365"/>
                  </a:lnTo>
                  <a:lnTo>
                    <a:pt x="4332" y="885"/>
                  </a:lnTo>
                  <a:lnTo>
                    <a:pt x="4240" y="480"/>
                  </a:lnTo>
                  <a:lnTo>
                    <a:pt x="4185" y="314"/>
                  </a:lnTo>
                  <a:lnTo>
                    <a:pt x="4129" y="185"/>
                  </a:lnTo>
                  <a:lnTo>
                    <a:pt x="4092" y="111"/>
                  </a:lnTo>
                  <a:lnTo>
                    <a:pt x="4037" y="56"/>
                  </a:lnTo>
                  <a:lnTo>
                    <a:pt x="4000" y="19"/>
                  </a:lnTo>
                  <a:lnTo>
                    <a:pt x="39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2842700" y="833975"/>
              <a:ext cx="261300" cy="282050"/>
            </a:xfrm>
            <a:custGeom>
              <a:avLst/>
              <a:gdLst/>
              <a:ahLst/>
              <a:cxnLst/>
              <a:rect l="l" t="t" r="r" b="b"/>
              <a:pathLst>
                <a:path w="10452" h="11282" extrusionOk="0">
                  <a:moveTo>
                    <a:pt x="4148" y="0"/>
                  </a:moveTo>
                  <a:lnTo>
                    <a:pt x="3963" y="221"/>
                  </a:lnTo>
                  <a:lnTo>
                    <a:pt x="3742" y="443"/>
                  </a:lnTo>
                  <a:lnTo>
                    <a:pt x="3521" y="645"/>
                  </a:lnTo>
                  <a:lnTo>
                    <a:pt x="3300" y="830"/>
                  </a:lnTo>
                  <a:lnTo>
                    <a:pt x="3060" y="1014"/>
                  </a:lnTo>
                  <a:lnTo>
                    <a:pt x="2820" y="1180"/>
                  </a:lnTo>
                  <a:lnTo>
                    <a:pt x="2562" y="1346"/>
                  </a:lnTo>
                  <a:lnTo>
                    <a:pt x="2286" y="1475"/>
                  </a:lnTo>
                  <a:lnTo>
                    <a:pt x="2028" y="1604"/>
                  </a:lnTo>
                  <a:lnTo>
                    <a:pt x="1751" y="1715"/>
                  </a:lnTo>
                  <a:lnTo>
                    <a:pt x="1456" y="1825"/>
                  </a:lnTo>
                  <a:lnTo>
                    <a:pt x="1180" y="1917"/>
                  </a:lnTo>
                  <a:lnTo>
                    <a:pt x="885" y="1991"/>
                  </a:lnTo>
                  <a:lnTo>
                    <a:pt x="590" y="2046"/>
                  </a:lnTo>
                  <a:lnTo>
                    <a:pt x="295" y="2083"/>
                  </a:lnTo>
                  <a:lnTo>
                    <a:pt x="0" y="2120"/>
                  </a:lnTo>
                  <a:lnTo>
                    <a:pt x="74" y="2323"/>
                  </a:lnTo>
                  <a:lnTo>
                    <a:pt x="221" y="2673"/>
                  </a:lnTo>
                  <a:lnTo>
                    <a:pt x="406" y="3005"/>
                  </a:lnTo>
                  <a:lnTo>
                    <a:pt x="627" y="3318"/>
                  </a:lnTo>
                  <a:lnTo>
                    <a:pt x="848" y="3613"/>
                  </a:lnTo>
                  <a:lnTo>
                    <a:pt x="1088" y="3908"/>
                  </a:lnTo>
                  <a:lnTo>
                    <a:pt x="1346" y="4185"/>
                  </a:lnTo>
                  <a:lnTo>
                    <a:pt x="1622" y="4461"/>
                  </a:lnTo>
                  <a:lnTo>
                    <a:pt x="1899" y="4719"/>
                  </a:lnTo>
                  <a:lnTo>
                    <a:pt x="2489" y="5198"/>
                  </a:lnTo>
                  <a:lnTo>
                    <a:pt x="3078" y="5659"/>
                  </a:lnTo>
                  <a:lnTo>
                    <a:pt x="3687" y="6139"/>
                  </a:lnTo>
                  <a:lnTo>
                    <a:pt x="4277" y="6618"/>
                  </a:lnTo>
                  <a:lnTo>
                    <a:pt x="4737" y="7023"/>
                  </a:lnTo>
                  <a:lnTo>
                    <a:pt x="5327" y="7576"/>
                  </a:lnTo>
                  <a:lnTo>
                    <a:pt x="6673" y="8848"/>
                  </a:lnTo>
                  <a:lnTo>
                    <a:pt x="8682" y="10784"/>
                  </a:lnTo>
                  <a:lnTo>
                    <a:pt x="8885" y="10968"/>
                  </a:lnTo>
                  <a:lnTo>
                    <a:pt x="9032" y="11079"/>
                  </a:lnTo>
                  <a:lnTo>
                    <a:pt x="9161" y="11171"/>
                  </a:lnTo>
                  <a:lnTo>
                    <a:pt x="9309" y="11226"/>
                  </a:lnTo>
                  <a:lnTo>
                    <a:pt x="9475" y="11281"/>
                  </a:lnTo>
                  <a:lnTo>
                    <a:pt x="9622" y="11281"/>
                  </a:lnTo>
                  <a:lnTo>
                    <a:pt x="9788" y="11263"/>
                  </a:lnTo>
                  <a:lnTo>
                    <a:pt x="9954" y="11189"/>
                  </a:lnTo>
                  <a:lnTo>
                    <a:pt x="10138" y="11060"/>
                  </a:lnTo>
                  <a:lnTo>
                    <a:pt x="10249" y="10950"/>
                  </a:lnTo>
                  <a:lnTo>
                    <a:pt x="10341" y="10821"/>
                  </a:lnTo>
                  <a:lnTo>
                    <a:pt x="10415" y="10692"/>
                  </a:lnTo>
                  <a:lnTo>
                    <a:pt x="10452" y="10544"/>
                  </a:lnTo>
                  <a:lnTo>
                    <a:pt x="10452" y="10415"/>
                  </a:lnTo>
                  <a:lnTo>
                    <a:pt x="10452" y="10268"/>
                  </a:lnTo>
                  <a:lnTo>
                    <a:pt x="10415" y="10139"/>
                  </a:lnTo>
                  <a:lnTo>
                    <a:pt x="10378" y="9991"/>
                  </a:lnTo>
                  <a:lnTo>
                    <a:pt x="10323" y="9844"/>
                  </a:lnTo>
                  <a:lnTo>
                    <a:pt x="10249" y="9696"/>
                  </a:lnTo>
                  <a:lnTo>
                    <a:pt x="10101" y="9438"/>
                  </a:lnTo>
                  <a:lnTo>
                    <a:pt x="9770" y="8940"/>
                  </a:lnTo>
                  <a:lnTo>
                    <a:pt x="8737" y="7355"/>
                  </a:lnTo>
                  <a:lnTo>
                    <a:pt x="7687" y="5696"/>
                  </a:lnTo>
                  <a:lnTo>
                    <a:pt x="6654" y="4000"/>
                  </a:lnTo>
                  <a:lnTo>
                    <a:pt x="5677" y="2397"/>
                  </a:lnTo>
                  <a:lnTo>
                    <a:pt x="4959" y="1235"/>
                  </a:lnTo>
                  <a:lnTo>
                    <a:pt x="4516" y="535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2841300" y="832125"/>
              <a:ext cx="263625" cy="284825"/>
            </a:xfrm>
            <a:custGeom>
              <a:avLst/>
              <a:gdLst/>
              <a:ahLst/>
              <a:cxnLst/>
              <a:rect l="l" t="t" r="r" b="b"/>
              <a:pathLst>
                <a:path w="10545" h="11393" extrusionOk="0">
                  <a:moveTo>
                    <a:pt x="4204" y="130"/>
                  </a:moveTo>
                  <a:lnTo>
                    <a:pt x="4572" y="683"/>
                  </a:lnTo>
                  <a:lnTo>
                    <a:pt x="5015" y="1365"/>
                  </a:lnTo>
                  <a:lnTo>
                    <a:pt x="5715" y="2489"/>
                  </a:lnTo>
                  <a:lnTo>
                    <a:pt x="6655" y="4056"/>
                  </a:lnTo>
                  <a:lnTo>
                    <a:pt x="7687" y="5733"/>
                  </a:lnTo>
                  <a:lnTo>
                    <a:pt x="8757" y="7429"/>
                  </a:lnTo>
                  <a:lnTo>
                    <a:pt x="9789" y="9033"/>
                  </a:lnTo>
                  <a:lnTo>
                    <a:pt x="9881" y="9162"/>
                  </a:lnTo>
                  <a:lnTo>
                    <a:pt x="10047" y="9383"/>
                  </a:lnTo>
                  <a:lnTo>
                    <a:pt x="10194" y="9641"/>
                  </a:lnTo>
                  <a:lnTo>
                    <a:pt x="10323" y="9899"/>
                  </a:lnTo>
                  <a:lnTo>
                    <a:pt x="10434" y="10157"/>
                  </a:lnTo>
                  <a:lnTo>
                    <a:pt x="10452" y="10286"/>
                  </a:lnTo>
                  <a:lnTo>
                    <a:pt x="10471" y="10397"/>
                  </a:lnTo>
                  <a:lnTo>
                    <a:pt x="10471" y="10526"/>
                  </a:lnTo>
                  <a:lnTo>
                    <a:pt x="10452" y="10655"/>
                  </a:lnTo>
                  <a:lnTo>
                    <a:pt x="10416" y="10784"/>
                  </a:lnTo>
                  <a:lnTo>
                    <a:pt x="10360" y="10895"/>
                  </a:lnTo>
                  <a:lnTo>
                    <a:pt x="10268" y="11005"/>
                  </a:lnTo>
                  <a:lnTo>
                    <a:pt x="10157" y="11116"/>
                  </a:lnTo>
                  <a:lnTo>
                    <a:pt x="9992" y="11226"/>
                  </a:lnTo>
                  <a:lnTo>
                    <a:pt x="9826" y="11300"/>
                  </a:lnTo>
                  <a:lnTo>
                    <a:pt x="9660" y="11319"/>
                  </a:lnTo>
                  <a:lnTo>
                    <a:pt x="9512" y="11300"/>
                  </a:lnTo>
                  <a:lnTo>
                    <a:pt x="9365" y="11263"/>
                  </a:lnTo>
                  <a:lnTo>
                    <a:pt x="9217" y="11190"/>
                  </a:lnTo>
                  <a:lnTo>
                    <a:pt x="9088" y="11116"/>
                  </a:lnTo>
                  <a:lnTo>
                    <a:pt x="8959" y="11005"/>
                  </a:lnTo>
                  <a:lnTo>
                    <a:pt x="8775" y="10839"/>
                  </a:lnTo>
                  <a:lnTo>
                    <a:pt x="7982" y="10084"/>
                  </a:lnTo>
                  <a:lnTo>
                    <a:pt x="6047" y="8222"/>
                  </a:lnTo>
                  <a:lnTo>
                    <a:pt x="5088" y="7319"/>
                  </a:lnTo>
                  <a:lnTo>
                    <a:pt x="4351" y="6655"/>
                  </a:lnTo>
                  <a:lnTo>
                    <a:pt x="3780" y="6194"/>
                  </a:lnTo>
                  <a:lnTo>
                    <a:pt x="3227" y="5752"/>
                  </a:lnTo>
                  <a:lnTo>
                    <a:pt x="2600" y="5272"/>
                  </a:lnTo>
                  <a:lnTo>
                    <a:pt x="1992" y="4756"/>
                  </a:lnTo>
                  <a:lnTo>
                    <a:pt x="1660" y="4461"/>
                  </a:lnTo>
                  <a:lnTo>
                    <a:pt x="1365" y="4166"/>
                  </a:lnTo>
                  <a:lnTo>
                    <a:pt x="1088" y="3872"/>
                  </a:lnTo>
                  <a:lnTo>
                    <a:pt x="849" y="3577"/>
                  </a:lnTo>
                  <a:lnTo>
                    <a:pt x="646" y="3282"/>
                  </a:lnTo>
                  <a:lnTo>
                    <a:pt x="462" y="2987"/>
                  </a:lnTo>
                  <a:lnTo>
                    <a:pt x="296" y="2692"/>
                  </a:lnTo>
                  <a:lnTo>
                    <a:pt x="167" y="2397"/>
                  </a:lnTo>
                  <a:lnTo>
                    <a:pt x="93" y="2231"/>
                  </a:lnTo>
                  <a:lnTo>
                    <a:pt x="406" y="2194"/>
                  </a:lnTo>
                  <a:lnTo>
                    <a:pt x="701" y="2139"/>
                  </a:lnTo>
                  <a:lnTo>
                    <a:pt x="996" y="2084"/>
                  </a:lnTo>
                  <a:lnTo>
                    <a:pt x="1291" y="2010"/>
                  </a:lnTo>
                  <a:lnTo>
                    <a:pt x="1568" y="1918"/>
                  </a:lnTo>
                  <a:lnTo>
                    <a:pt x="1862" y="1807"/>
                  </a:lnTo>
                  <a:lnTo>
                    <a:pt x="2121" y="1696"/>
                  </a:lnTo>
                  <a:lnTo>
                    <a:pt x="2397" y="1567"/>
                  </a:lnTo>
                  <a:lnTo>
                    <a:pt x="2655" y="1438"/>
                  </a:lnTo>
                  <a:lnTo>
                    <a:pt x="2895" y="1272"/>
                  </a:lnTo>
                  <a:lnTo>
                    <a:pt x="3153" y="1107"/>
                  </a:lnTo>
                  <a:lnTo>
                    <a:pt x="3374" y="941"/>
                  </a:lnTo>
                  <a:lnTo>
                    <a:pt x="3595" y="756"/>
                  </a:lnTo>
                  <a:lnTo>
                    <a:pt x="3816" y="554"/>
                  </a:lnTo>
                  <a:lnTo>
                    <a:pt x="4019" y="351"/>
                  </a:lnTo>
                  <a:lnTo>
                    <a:pt x="4204" y="130"/>
                  </a:lnTo>
                  <a:close/>
                  <a:moveTo>
                    <a:pt x="4204" y="1"/>
                  </a:moveTo>
                  <a:lnTo>
                    <a:pt x="4185" y="37"/>
                  </a:lnTo>
                  <a:lnTo>
                    <a:pt x="3982" y="259"/>
                  </a:lnTo>
                  <a:lnTo>
                    <a:pt x="3798" y="480"/>
                  </a:lnTo>
                  <a:lnTo>
                    <a:pt x="3577" y="683"/>
                  </a:lnTo>
                  <a:lnTo>
                    <a:pt x="3356" y="867"/>
                  </a:lnTo>
                  <a:lnTo>
                    <a:pt x="3116" y="1051"/>
                  </a:lnTo>
                  <a:lnTo>
                    <a:pt x="2876" y="1217"/>
                  </a:lnTo>
                  <a:lnTo>
                    <a:pt x="2618" y="1365"/>
                  </a:lnTo>
                  <a:lnTo>
                    <a:pt x="2360" y="1512"/>
                  </a:lnTo>
                  <a:lnTo>
                    <a:pt x="2102" y="1641"/>
                  </a:lnTo>
                  <a:lnTo>
                    <a:pt x="1826" y="1752"/>
                  </a:lnTo>
                  <a:lnTo>
                    <a:pt x="1531" y="1862"/>
                  </a:lnTo>
                  <a:lnTo>
                    <a:pt x="1254" y="1954"/>
                  </a:lnTo>
                  <a:lnTo>
                    <a:pt x="959" y="2028"/>
                  </a:lnTo>
                  <a:lnTo>
                    <a:pt x="664" y="2084"/>
                  </a:lnTo>
                  <a:lnTo>
                    <a:pt x="351" y="2139"/>
                  </a:lnTo>
                  <a:lnTo>
                    <a:pt x="38" y="2157"/>
                  </a:lnTo>
                  <a:lnTo>
                    <a:pt x="1" y="2157"/>
                  </a:lnTo>
                  <a:lnTo>
                    <a:pt x="19" y="2213"/>
                  </a:lnTo>
                  <a:lnTo>
                    <a:pt x="93" y="2415"/>
                  </a:lnTo>
                  <a:lnTo>
                    <a:pt x="240" y="2710"/>
                  </a:lnTo>
                  <a:lnTo>
                    <a:pt x="388" y="3024"/>
                  </a:lnTo>
                  <a:lnTo>
                    <a:pt x="591" y="3319"/>
                  </a:lnTo>
                  <a:lnTo>
                    <a:pt x="793" y="3613"/>
                  </a:lnTo>
                  <a:lnTo>
                    <a:pt x="1051" y="3908"/>
                  </a:lnTo>
                  <a:lnTo>
                    <a:pt x="1309" y="4222"/>
                  </a:lnTo>
                  <a:lnTo>
                    <a:pt x="1604" y="4517"/>
                  </a:lnTo>
                  <a:lnTo>
                    <a:pt x="1936" y="4812"/>
                  </a:lnTo>
                  <a:lnTo>
                    <a:pt x="2545" y="5328"/>
                  </a:lnTo>
                  <a:lnTo>
                    <a:pt x="3171" y="5807"/>
                  </a:lnTo>
                  <a:lnTo>
                    <a:pt x="3743" y="6249"/>
                  </a:lnTo>
                  <a:lnTo>
                    <a:pt x="4296" y="6710"/>
                  </a:lnTo>
                  <a:lnTo>
                    <a:pt x="5033" y="7374"/>
                  </a:lnTo>
                  <a:lnTo>
                    <a:pt x="6010" y="8277"/>
                  </a:lnTo>
                  <a:lnTo>
                    <a:pt x="7945" y="10139"/>
                  </a:lnTo>
                  <a:lnTo>
                    <a:pt x="8720" y="10895"/>
                  </a:lnTo>
                  <a:lnTo>
                    <a:pt x="8922" y="11061"/>
                  </a:lnTo>
                  <a:lnTo>
                    <a:pt x="9070" y="11190"/>
                  </a:lnTo>
                  <a:lnTo>
                    <a:pt x="9254" y="11282"/>
                  </a:lnTo>
                  <a:lnTo>
                    <a:pt x="9439" y="11355"/>
                  </a:lnTo>
                  <a:lnTo>
                    <a:pt x="9549" y="11392"/>
                  </a:lnTo>
                  <a:lnTo>
                    <a:pt x="9641" y="11392"/>
                  </a:lnTo>
                  <a:lnTo>
                    <a:pt x="9770" y="11374"/>
                  </a:lnTo>
                  <a:lnTo>
                    <a:pt x="9918" y="11337"/>
                  </a:lnTo>
                  <a:lnTo>
                    <a:pt x="10065" y="11263"/>
                  </a:lnTo>
                  <a:lnTo>
                    <a:pt x="10213" y="11171"/>
                  </a:lnTo>
                  <a:lnTo>
                    <a:pt x="10323" y="11042"/>
                  </a:lnTo>
                  <a:lnTo>
                    <a:pt x="10416" y="10932"/>
                  </a:lnTo>
                  <a:lnTo>
                    <a:pt x="10489" y="10802"/>
                  </a:lnTo>
                  <a:lnTo>
                    <a:pt x="10526" y="10673"/>
                  </a:lnTo>
                  <a:lnTo>
                    <a:pt x="10545" y="10544"/>
                  </a:lnTo>
                  <a:lnTo>
                    <a:pt x="10545" y="10415"/>
                  </a:lnTo>
                  <a:lnTo>
                    <a:pt x="10526" y="10268"/>
                  </a:lnTo>
                  <a:lnTo>
                    <a:pt x="10489" y="10139"/>
                  </a:lnTo>
                  <a:lnTo>
                    <a:pt x="10452" y="9991"/>
                  </a:lnTo>
                  <a:lnTo>
                    <a:pt x="10397" y="9862"/>
                  </a:lnTo>
                  <a:lnTo>
                    <a:pt x="10250" y="9604"/>
                  </a:lnTo>
                  <a:lnTo>
                    <a:pt x="10102" y="9346"/>
                  </a:lnTo>
                  <a:lnTo>
                    <a:pt x="9936" y="9125"/>
                  </a:lnTo>
                  <a:lnTo>
                    <a:pt x="9863" y="8996"/>
                  </a:lnTo>
                  <a:lnTo>
                    <a:pt x="8812" y="7392"/>
                  </a:lnTo>
                  <a:lnTo>
                    <a:pt x="7743" y="5696"/>
                  </a:lnTo>
                  <a:lnTo>
                    <a:pt x="6710" y="4019"/>
                  </a:lnTo>
                  <a:lnTo>
                    <a:pt x="5770" y="2452"/>
                  </a:lnTo>
                  <a:lnTo>
                    <a:pt x="5051" y="1291"/>
                  </a:lnTo>
                  <a:lnTo>
                    <a:pt x="4591" y="590"/>
                  </a:lnTo>
                  <a:lnTo>
                    <a:pt x="4240" y="37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2865275" y="1251475"/>
              <a:ext cx="146100" cy="79750"/>
            </a:xfrm>
            <a:custGeom>
              <a:avLst/>
              <a:gdLst/>
              <a:ahLst/>
              <a:cxnLst/>
              <a:rect l="l" t="t" r="r" b="b"/>
              <a:pathLst>
                <a:path w="5844" h="3190" extrusionOk="0">
                  <a:moveTo>
                    <a:pt x="0" y="1"/>
                  </a:moveTo>
                  <a:lnTo>
                    <a:pt x="37" y="462"/>
                  </a:lnTo>
                  <a:lnTo>
                    <a:pt x="74" y="959"/>
                  </a:lnTo>
                  <a:lnTo>
                    <a:pt x="92" y="1439"/>
                  </a:lnTo>
                  <a:lnTo>
                    <a:pt x="111" y="1918"/>
                  </a:lnTo>
                  <a:lnTo>
                    <a:pt x="111" y="1973"/>
                  </a:lnTo>
                  <a:lnTo>
                    <a:pt x="129" y="2010"/>
                  </a:lnTo>
                  <a:lnTo>
                    <a:pt x="166" y="2047"/>
                  </a:lnTo>
                  <a:lnTo>
                    <a:pt x="221" y="2065"/>
                  </a:lnTo>
                  <a:lnTo>
                    <a:pt x="2157" y="2637"/>
                  </a:lnTo>
                  <a:lnTo>
                    <a:pt x="3023" y="2895"/>
                  </a:lnTo>
                  <a:lnTo>
                    <a:pt x="3466" y="3006"/>
                  </a:lnTo>
                  <a:lnTo>
                    <a:pt x="3908" y="3098"/>
                  </a:lnTo>
                  <a:lnTo>
                    <a:pt x="4516" y="3171"/>
                  </a:lnTo>
                  <a:lnTo>
                    <a:pt x="4830" y="3190"/>
                  </a:lnTo>
                  <a:lnTo>
                    <a:pt x="5143" y="3171"/>
                  </a:lnTo>
                  <a:lnTo>
                    <a:pt x="5327" y="3135"/>
                  </a:lnTo>
                  <a:lnTo>
                    <a:pt x="5512" y="3079"/>
                  </a:lnTo>
                  <a:lnTo>
                    <a:pt x="5604" y="3024"/>
                  </a:lnTo>
                  <a:lnTo>
                    <a:pt x="5678" y="2969"/>
                  </a:lnTo>
                  <a:lnTo>
                    <a:pt x="5733" y="2913"/>
                  </a:lnTo>
                  <a:lnTo>
                    <a:pt x="5788" y="2840"/>
                  </a:lnTo>
                  <a:lnTo>
                    <a:pt x="5825" y="2747"/>
                  </a:lnTo>
                  <a:lnTo>
                    <a:pt x="5844" y="2674"/>
                  </a:lnTo>
                  <a:lnTo>
                    <a:pt x="5844" y="2600"/>
                  </a:lnTo>
                  <a:lnTo>
                    <a:pt x="5844" y="2508"/>
                  </a:lnTo>
                  <a:lnTo>
                    <a:pt x="5788" y="2342"/>
                  </a:lnTo>
                  <a:lnTo>
                    <a:pt x="5715" y="2194"/>
                  </a:lnTo>
                  <a:lnTo>
                    <a:pt x="5586" y="2029"/>
                  </a:lnTo>
                  <a:lnTo>
                    <a:pt x="5420" y="1881"/>
                  </a:lnTo>
                  <a:lnTo>
                    <a:pt x="5217" y="1752"/>
                  </a:lnTo>
                  <a:lnTo>
                    <a:pt x="5033" y="1623"/>
                  </a:lnTo>
                  <a:lnTo>
                    <a:pt x="4627" y="1420"/>
                  </a:lnTo>
                  <a:lnTo>
                    <a:pt x="3798" y="1070"/>
                  </a:lnTo>
                  <a:lnTo>
                    <a:pt x="3392" y="867"/>
                  </a:lnTo>
                  <a:lnTo>
                    <a:pt x="3189" y="757"/>
                  </a:lnTo>
                  <a:lnTo>
                    <a:pt x="3005" y="646"/>
                  </a:lnTo>
                  <a:lnTo>
                    <a:pt x="2821" y="517"/>
                  </a:lnTo>
                  <a:lnTo>
                    <a:pt x="2636" y="351"/>
                  </a:lnTo>
                  <a:lnTo>
                    <a:pt x="2470" y="185"/>
                  </a:lnTo>
                  <a:lnTo>
                    <a:pt x="2323" y="1"/>
                  </a:lnTo>
                  <a:lnTo>
                    <a:pt x="2323" y="19"/>
                  </a:lnTo>
                  <a:lnTo>
                    <a:pt x="2304" y="38"/>
                  </a:lnTo>
                  <a:lnTo>
                    <a:pt x="2212" y="75"/>
                  </a:lnTo>
                  <a:lnTo>
                    <a:pt x="2083" y="130"/>
                  </a:lnTo>
                  <a:lnTo>
                    <a:pt x="1917" y="185"/>
                  </a:lnTo>
                  <a:lnTo>
                    <a:pt x="1733" y="241"/>
                  </a:lnTo>
                  <a:lnTo>
                    <a:pt x="1512" y="277"/>
                  </a:lnTo>
                  <a:lnTo>
                    <a:pt x="1309" y="296"/>
                  </a:lnTo>
                  <a:lnTo>
                    <a:pt x="1125" y="296"/>
                  </a:lnTo>
                  <a:lnTo>
                    <a:pt x="830" y="259"/>
                  </a:lnTo>
                  <a:lnTo>
                    <a:pt x="535" y="222"/>
                  </a:lnTo>
                  <a:lnTo>
                    <a:pt x="406" y="167"/>
                  </a:lnTo>
                  <a:lnTo>
                    <a:pt x="258" y="130"/>
                  </a:lnTo>
                  <a:lnTo>
                    <a:pt x="129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816425" y="433050"/>
              <a:ext cx="319850" cy="207850"/>
            </a:xfrm>
            <a:custGeom>
              <a:avLst/>
              <a:gdLst/>
              <a:ahLst/>
              <a:cxnLst/>
              <a:rect l="l" t="t" r="r" b="b"/>
              <a:pathLst>
                <a:path w="12794" h="8314" extrusionOk="0">
                  <a:moveTo>
                    <a:pt x="11650" y="0"/>
                  </a:moveTo>
                  <a:lnTo>
                    <a:pt x="11429" y="37"/>
                  </a:lnTo>
                  <a:lnTo>
                    <a:pt x="11226" y="111"/>
                  </a:lnTo>
                  <a:lnTo>
                    <a:pt x="11023" y="203"/>
                  </a:lnTo>
                  <a:lnTo>
                    <a:pt x="10839" y="314"/>
                  </a:lnTo>
                  <a:lnTo>
                    <a:pt x="10673" y="443"/>
                  </a:lnTo>
                  <a:lnTo>
                    <a:pt x="10507" y="590"/>
                  </a:lnTo>
                  <a:lnTo>
                    <a:pt x="10360" y="738"/>
                  </a:lnTo>
                  <a:lnTo>
                    <a:pt x="10231" y="904"/>
                  </a:lnTo>
                  <a:lnTo>
                    <a:pt x="9973" y="1254"/>
                  </a:lnTo>
                  <a:lnTo>
                    <a:pt x="9733" y="1622"/>
                  </a:lnTo>
                  <a:lnTo>
                    <a:pt x="9051" y="2692"/>
                  </a:lnTo>
                  <a:lnTo>
                    <a:pt x="8664" y="3281"/>
                  </a:lnTo>
                  <a:lnTo>
                    <a:pt x="8461" y="3558"/>
                  </a:lnTo>
                  <a:lnTo>
                    <a:pt x="8240" y="3834"/>
                  </a:lnTo>
                  <a:lnTo>
                    <a:pt x="7982" y="4074"/>
                  </a:lnTo>
                  <a:lnTo>
                    <a:pt x="7724" y="4295"/>
                  </a:lnTo>
                  <a:lnTo>
                    <a:pt x="7576" y="4387"/>
                  </a:lnTo>
                  <a:lnTo>
                    <a:pt x="7429" y="4480"/>
                  </a:lnTo>
                  <a:lnTo>
                    <a:pt x="7281" y="4553"/>
                  </a:lnTo>
                  <a:lnTo>
                    <a:pt x="7116" y="4627"/>
                  </a:lnTo>
                  <a:lnTo>
                    <a:pt x="6968" y="4664"/>
                  </a:lnTo>
                  <a:lnTo>
                    <a:pt x="6821" y="4701"/>
                  </a:lnTo>
                  <a:lnTo>
                    <a:pt x="6489" y="4756"/>
                  </a:lnTo>
                  <a:lnTo>
                    <a:pt x="6175" y="4793"/>
                  </a:lnTo>
                  <a:lnTo>
                    <a:pt x="5844" y="4811"/>
                  </a:lnTo>
                  <a:lnTo>
                    <a:pt x="4664" y="4848"/>
                  </a:lnTo>
                  <a:lnTo>
                    <a:pt x="3484" y="4904"/>
                  </a:lnTo>
                  <a:lnTo>
                    <a:pt x="2913" y="4940"/>
                  </a:lnTo>
                  <a:lnTo>
                    <a:pt x="2323" y="4977"/>
                  </a:lnTo>
                  <a:lnTo>
                    <a:pt x="1733" y="5051"/>
                  </a:lnTo>
                  <a:lnTo>
                    <a:pt x="1162" y="5143"/>
                  </a:lnTo>
                  <a:lnTo>
                    <a:pt x="922" y="5180"/>
                  </a:lnTo>
                  <a:lnTo>
                    <a:pt x="682" y="5254"/>
                  </a:lnTo>
                  <a:lnTo>
                    <a:pt x="572" y="5309"/>
                  </a:lnTo>
                  <a:lnTo>
                    <a:pt x="461" y="5364"/>
                  </a:lnTo>
                  <a:lnTo>
                    <a:pt x="351" y="5420"/>
                  </a:lnTo>
                  <a:lnTo>
                    <a:pt x="258" y="5512"/>
                  </a:lnTo>
                  <a:lnTo>
                    <a:pt x="166" y="5622"/>
                  </a:lnTo>
                  <a:lnTo>
                    <a:pt x="92" y="5751"/>
                  </a:lnTo>
                  <a:lnTo>
                    <a:pt x="37" y="5899"/>
                  </a:lnTo>
                  <a:lnTo>
                    <a:pt x="19" y="6046"/>
                  </a:lnTo>
                  <a:lnTo>
                    <a:pt x="0" y="6194"/>
                  </a:lnTo>
                  <a:lnTo>
                    <a:pt x="19" y="6360"/>
                  </a:lnTo>
                  <a:lnTo>
                    <a:pt x="37" y="6507"/>
                  </a:lnTo>
                  <a:lnTo>
                    <a:pt x="92" y="6655"/>
                  </a:lnTo>
                  <a:lnTo>
                    <a:pt x="166" y="6784"/>
                  </a:lnTo>
                  <a:lnTo>
                    <a:pt x="240" y="6913"/>
                  </a:lnTo>
                  <a:lnTo>
                    <a:pt x="332" y="7042"/>
                  </a:lnTo>
                  <a:lnTo>
                    <a:pt x="424" y="7152"/>
                  </a:lnTo>
                  <a:lnTo>
                    <a:pt x="645" y="7374"/>
                  </a:lnTo>
                  <a:lnTo>
                    <a:pt x="904" y="7558"/>
                  </a:lnTo>
                  <a:lnTo>
                    <a:pt x="1180" y="7742"/>
                  </a:lnTo>
                  <a:lnTo>
                    <a:pt x="1493" y="7890"/>
                  </a:lnTo>
                  <a:lnTo>
                    <a:pt x="1807" y="8000"/>
                  </a:lnTo>
                  <a:lnTo>
                    <a:pt x="2139" y="8111"/>
                  </a:lnTo>
                  <a:lnTo>
                    <a:pt x="2470" y="8185"/>
                  </a:lnTo>
                  <a:lnTo>
                    <a:pt x="2802" y="8240"/>
                  </a:lnTo>
                  <a:lnTo>
                    <a:pt x="3152" y="8277"/>
                  </a:lnTo>
                  <a:lnTo>
                    <a:pt x="3503" y="8314"/>
                  </a:lnTo>
                  <a:lnTo>
                    <a:pt x="4222" y="8314"/>
                  </a:lnTo>
                  <a:lnTo>
                    <a:pt x="4922" y="8295"/>
                  </a:lnTo>
                  <a:lnTo>
                    <a:pt x="6286" y="8203"/>
                  </a:lnTo>
                  <a:lnTo>
                    <a:pt x="6544" y="8185"/>
                  </a:lnTo>
                  <a:lnTo>
                    <a:pt x="6784" y="8148"/>
                  </a:lnTo>
                  <a:lnTo>
                    <a:pt x="7023" y="8093"/>
                  </a:lnTo>
                  <a:lnTo>
                    <a:pt x="7245" y="8037"/>
                  </a:lnTo>
                  <a:lnTo>
                    <a:pt x="7466" y="7963"/>
                  </a:lnTo>
                  <a:lnTo>
                    <a:pt x="7687" y="7871"/>
                  </a:lnTo>
                  <a:lnTo>
                    <a:pt x="7908" y="7779"/>
                  </a:lnTo>
                  <a:lnTo>
                    <a:pt x="8111" y="7669"/>
                  </a:lnTo>
                  <a:lnTo>
                    <a:pt x="8314" y="7540"/>
                  </a:lnTo>
                  <a:lnTo>
                    <a:pt x="8498" y="7410"/>
                  </a:lnTo>
                  <a:lnTo>
                    <a:pt x="8682" y="7263"/>
                  </a:lnTo>
                  <a:lnTo>
                    <a:pt x="8867" y="7097"/>
                  </a:lnTo>
                  <a:lnTo>
                    <a:pt x="9033" y="6931"/>
                  </a:lnTo>
                  <a:lnTo>
                    <a:pt x="9199" y="6747"/>
                  </a:lnTo>
                  <a:lnTo>
                    <a:pt x="9346" y="6563"/>
                  </a:lnTo>
                  <a:lnTo>
                    <a:pt x="9493" y="6360"/>
                  </a:lnTo>
                  <a:lnTo>
                    <a:pt x="9696" y="6046"/>
                  </a:lnTo>
                  <a:lnTo>
                    <a:pt x="9899" y="5715"/>
                  </a:lnTo>
                  <a:lnTo>
                    <a:pt x="10065" y="5383"/>
                  </a:lnTo>
                  <a:lnTo>
                    <a:pt x="10212" y="5033"/>
                  </a:lnTo>
                  <a:lnTo>
                    <a:pt x="10489" y="4314"/>
                  </a:lnTo>
                  <a:lnTo>
                    <a:pt x="10747" y="3595"/>
                  </a:lnTo>
                  <a:lnTo>
                    <a:pt x="10931" y="3060"/>
                  </a:lnTo>
                  <a:lnTo>
                    <a:pt x="11097" y="2507"/>
                  </a:lnTo>
                  <a:lnTo>
                    <a:pt x="11300" y="1973"/>
                  </a:lnTo>
                  <a:lnTo>
                    <a:pt x="11392" y="1696"/>
                  </a:lnTo>
                  <a:lnTo>
                    <a:pt x="11503" y="1438"/>
                  </a:lnTo>
                  <a:lnTo>
                    <a:pt x="11521" y="1401"/>
                  </a:lnTo>
                  <a:lnTo>
                    <a:pt x="11632" y="1438"/>
                  </a:lnTo>
                  <a:lnTo>
                    <a:pt x="11742" y="1457"/>
                  </a:lnTo>
                  <a:lnTo>
                    <a:pt x="11853" y="1457"/>
                  </a:lnTo>
                  <a:lnTo>
                    <a:pt x="11964" y="1438"/>
                  </a:lnTo>
                  <a:lnTo>
                    <a:pt x="12185" y="1383"/>
                  </a:lnTo>
                  <a:lnTo>
                    <a:pt x="12369" y="1291"/>
                  </a:lnTo>
                  <a:lnTo>
                    <a:pt x="12461" y="1235"/>
                  </a:lnTo>
                  <a:lnTo>
                    <a:pt x="12553" y="1180"/>
                  </a:lnTo>
                  <a:lnTo>
                    <a:pt x="12627" y="1088"/>
                  </a:lnTo>
                  <a:lnTo>
                    <a:pt x="12701" y="1014"/>
                  </a:lnTo>
                  <a:lnTo>
                    <a:pt x="12738" y="922"/>
                  </a:lnTo>
                  <a:lnTo>
                    <a:pt x="12775" y="811"/>
                  </a:lnTo>
                  <a:lnTo>
                    <a:pt x="12793" y="701"/>
                  </a:lnTo>
                  <a:lnTo>
                    <a:pt x="12775" y="609"/>
                  </a:lnTo>
                  <a:lnTo>
                    <a:pt x="12738" y="480"/>
                  </a:lnTo>
                  <a:lnTo>
                    <a:pt x="12664" y="351"/>
                  </a:lnTo>
                  <a:lnTo>
                    <a:pt x="12572" y="258"/>
                  </a:lnTo>
                  <a:lnTo>
                    <a:pt x="12461" y="166"/>
                  </a:lnTo>
                  <a:lnTo>
                    <a:pt x="12277" y="74"/>
                  </a:lnTo>
                  <a:lnTo>
                    <a:pt x="12074" y="19"/>
                  </a:lnTo>
                  <a:lnTo>
                    <a:pt x="11853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815500" y="432125"/>
              <a:ext cx="321675" cy="209700"/>
            </a:xfrm>
            <a:custGeom>
              <a:avLst/>
              <a:gdLst/>
              <a:ahLst/>
              <a:cxnLst/>
              <a:rect l="l" t="t" r="r" b="b"/>
              <a:pathLst>
                <a:path w="12867" h="8388" extrusionOk="0">
                  <a:moveTo>
                    <a:pt x="11853" y="56"/>
                  </a:moveTo>
                  <a:lnTo>
                    <a:pt x="12019" y="74"/>
                  </a:lnTo>
                  <a:lnTo>
                    <a:pt x="12166" y="111"/>
                  </a:lnTo>
                  <a:lnTo>
                    <a:pt x="12332" y="166"/>
                  </a:lnTo>
                  <a:lnTo>
                    <a:pt x="12480" y="240"/>
                  </a:lnTo>
                  <a:lnTo>
                    <a:pt x="12554" y="295"/>
                  </a:lnTo>
                  <a:lnTo>
                    <a:pt x="12646" y="388"/>
                  </a:lnTo>
                  <a:lnTo>
                    <a:pt x="12738" y="498"/>
                  </a:lnTo>
                  <a:lnTo>
                    <a:pt x="12756" y="572"/>
                  </a:lnTo>
                  <a:lnTo>
                    <a:pt x="12793" y="646"/>
                  </a:lnTo>
                  <a:lnTo>
                    <a:pt x="12793" y="756"/>
                  </a:lnTo>
                  <a:lnTo>
                    <a:pt x="12775" y="848"/>
                  </a:lnTo>
                  <a:lnTo>
                    <a:pt x="12738" y="941"/>
                  </a:lnTo>
                  <a:lnTo>
                    <a:pt x="12701" y="1033"/>
                  </a:lnTo>
                  <a:lnTo>
                    <a:pt x="12627" y="1125"/>
                  </a:lnTo>
                  <a:lnTo>
                    <a:pt x="12572" y="1199"/>
                  </a:lnTo>
                  <a:lnTo>
                    <a:pt x="12480" y="1254"/>
                  </a:lnTo>
                  <a:lnTo>
                    <a:pt x="12406" y="1309"/>
                  </a:lnTo>
                  <a:lnTo>
                    <a:pt x="12203" y="1383"/>
                  </a:lnTo>
                  <a:lnTo>
                    <a:pt x="12001" y="1438"/>
                  </a:lnTo>
                  <a:lnTo>
                    <a:pt x="11890" y="1457"/>
                  </a:lnTo>
                  <a:lnTo>
                    <a:pt x="11779" y="1457"/>
                  </a:lnTo>
                  <a:lnTo>
                    <a:pt x="11669" y="1438"/>
                  </a:lnTo>
                  <a:lnTo>
                    <a:pt x="11577" y="1420"/>
                  </a:lnTo>
                  <a:lnTo>
                    <a:pt x="11540" y="1401"/>
                  </a:lnTo>
                  <a:lnTo>
                    <a:pt x="11521" y="1475"/>
                  </a:lnTo>
                  <a:lnTo>
                    <a:pt x="11355" y="1825"/>
                  </a:lnTo>
                  <a:lnTo>
                    <a:pt x="11226" y="2194"/>
                  </a:lnTo>
                  <a:lnTo>
                    <a:pt x="10987" y="2931"/>
                  </a:lnTo>
                  <a:lnTo>
                    <a:pt x="10747" y="3632"/>
                  </a:lnTo>
                  <a:lnTo>
                    <a:pt x="10507" y="4332"/>
                  </a:lnTo>
                  <a:lnTo>
                    <a:pt x="10231" y="5033"/>
                  </a:lnTo>
                  <a:lnTo>
                    <a:pt x="10065" y="5383"/>
                  </a:lnTo>
                  <a:lnTo>
                    <a:pt x="9899" y="5733"/>
                  </a:lnTo>
                  <a:lnTo>
                    <a:pt x="9715" y="6065"/>
                  </a:lnTo>
                  <a:lnTo>
                    <a:pt x="9512" y="6378"/>
                  </a:lnTo>
                  <a:lnTo>
                    <a:pt x="9365" y="6581"/>
                  </a:lnTo>
                  <a:lnTo>
                    <a:pt x="9199" y="6765"/>
                  </a:lnTo>
                  <a:lnTo>
                    <a:pt x="9051" y="6950"/>
                  </a:lnTo>
                  <a:lnTo>
                    <a:pt x="8867" y="7116"/>
                  </a:lnTo>
                  <a:lnTo>
                    <a:pt x="8701" y="7282"/>
                  </a:lnTo>
                  <a:lnTo>
                    <a:pt x="8517" y="7429"/>
                  </a:lnTo>
                  <a:lnTo>
                    <a:pt x="8332" y="7558"/>
                  </a:lnTo>
                  <a:lnTo>
                    <a:pt x="8130" y="7669"/>
                  </a:lnTo>
                  <a:lnTo>
                    <a:pt x="7927" y="7779"/>
                  </a:lnTo>
                  <a:lnTo>
                    <a:pt x="7706" y="7890"/>
                  </a:lnTo>
                  <a:lnTo>
                    <a:pt x="7503" y="7964"/>
                  </a:lnTo>
                  <a:lnTo>
                    <a:pt x="7282" y="8037"/>
                  </a:lnTo>
                  <a:lnTo>
                    <a:pt x="7042" y="8093"/>
                  </a:lnTo>
                  <a:lnTo>
                    <a:pt x="6821" y="8148"/>
                  </a:lnTo>
                  <a:lnTo>
                    <a:pt x="6581" y="8185"/>
                  </a:lnTo>
                  <a:lnTo>
                    <a:pt x="6323" y="8203"/>
                  </a:lnTo>
                  <a:lnTo>
                    <a:pt x="5825" y="8240"/>
                  </a:lnTo>
                  <a:lnTo>
                    <a:pt x="5199" y="8277"/>
                  </a:lnTo>
                  <a:lnTo>
                    <a:pt x="4553" y="8314"/>
                  </a:lnTo>
                  <a:lnTo>
                    <a:pt x="3595" y="8314"/>
                  </a:lnTo>
                  <a:lnTo>
                    <a:pt x="3282" y="8295"/>
                  </a:lnTo>
                  <a:lnTo>
                    <a:pt x="2968" y="8259"/>
                  </a:lnTo>
                  <a:lnTo>
                    <a:pt x="2655" y="8222"/>
                  </a:lnTo>
                  <a:lnTo>
                    <a:pt x="2360" y="8148"/>
                  </a:lnTo>
                  <a:lnTo>
                    <a:pt x="2065" y="8074"/>
                  </a:lnTo>
                  <a:lnTo>
                    <a:pt x="1770" y="7982"/>
                  </a:lnTo>
                  <a:lnTo>
                    <a:pt x="1494" y="7871"/>
                  </a:lnTo>
                  <a:lnTo>
                    <a:pt x="1217" y="7724"/>
                  </a:lnTo>
                  <a:lnTo>
                    <a:pt x="959" y="7558"/>
                  </a:lnTo>
                  <a:lnTo>
                    <a:pt x="682" y="7355"/>
                  </a:lnTo>
                  <a:lnTo>
                    <a:pt x="461" y="7134"/>
                  </a:lnTo>
                  <a:lnTo>
                    <a:pt x="369" y="7024"/>
                  </a:lnTo>
                  <a:lnTo>
                    <a:pt x="277" y="6913"/>
                  </a:lnTo>
                  <a:lnTo>
                    <a:pt x="222" y="6802"/>
                  </a:lnTo>
                  <a:lnTo>
                    <a:pt x="166" y="6673"/>
                  </a:lnTo>
                  <a:lnTo>
                    <a:pt x="111" y="6526"/>
                  </a:lnTo>
                  <a:lnTo>
                    <a:pt x="93" y="6378"/>
                  </a:lnTo>
                  <a:lnTo>
                    <a:pt x="74" y="6212"/>
                  </a:lnTo>
                  <a:lnTo>
                    <a:pt x="93" y="6065"/>
                  </a:lnTo>
                  <a:lnTo>
                    <a:pt x="111" y="5936"/>
                  </a:lnTo>
                  <a:lnTo>
                    <a:pt x="166" y="5788"/>
                  </a:lnTo>
                  <a:lnTo>
                    <a:pt x="240" y="5678"/>
                  </a:lnTo>
                  <a:lnTo>
                    <a:pt x="332" y="5567"/>
                  </a:lnTo>
                  <a:lnTo>
                    <a:pt x="406" y="5494"/>
                  </a:lnTo>
                  <a:lnTo>
                    <a:pt x="517" y="5420"/>
                  </a:lnTo>
                  <a:lnTo>
                    <a:pt x="609" y="5365"/>
                  </a:lnTo>
                  <a:lnTo>
                    <a:pt x="719" y="5328"/>
                  </a:lnTo>
                  <a:lnTo>
                    <a:pt x="959" y="5254"/>
                  </a:lnTo>
                  <a:lnTo>
                    <a:pt x="1199" y="5217"/>
                  </a:lnTo>
                  <a:lnTo>
                    <a:pt x="1678" y="5143"/>
                  </a:lnTo>
                  <a:lnTo>
                    <a:pt x="2157" y="5070"/>
                  </a:lnTo>
                  <a:lnTo>
                    <a:pt x="3097" y="4996"/>
                  </a:lnTo>
                  <a:lnTo>
                    <a:pt x="4056" y="4941"/>
                  </a:lnTo>
                  <a:lnTo>
                    <a:pt x="5014" y="4904"/>
                  </a:lnTo>
                  <a:lnTo>
                    <a:pt x="5881" y="4885"/>
                  </a:lnTo>
                  <a:lnTo>
                    <a:pt x="6212" y="4867"/>
                  </a:lnTo>
                  <a:lnTo>
                    <a:pt x="6526" y="4830"/>
                  </a:lnTo>
                  <a:lnTo>
                    <a:pt x="6858" y="4775"/>
                  </a:lnTo>
                  <a:lnTo>
                    <a:pt x="7024" y="4738"/>
                  </a:lnTo>
                  <a:lnTo>
                    <a:pt x="7171" y="4682"/>
                  </a:lnTo>
                  <a:lnTo>
                    <a:pt x="7337" y="4627"/>
                  </a:lnTo>
                  <a:lnTo>
                    <a:pt x="7503" y="4535"/>
                  </a:lnTo>
                  <a:lnTo>
                    <a:pt x="7650" y="4443"/>
                  </a:lnTo>
                  <a:lnTo>
                    <a:pt x="7798" y="4332"/>
                  </a:lnTo>
                  <a:lnTo>
                    <a:pt x="8074" y="4111"/>
                  </a:lnTo>
                  <a:lnTo>
                    <a:pt x="8332" y="3853"/>
                  </a:lnTo>
                  <a:lnTo>
                    <a:pt x="8554" y="3576"/>
                  </a:lnTo>
                  <a:lnTo>
                    <a:pt x="8775" y="3282"/>
                  </a:lnTo>
                  <a:lnTo>
                    <a:pt x="9125" y="2747"/>
                  </a:lnTo>
                  <a:lnTo>
                    <a:pt x="9807" y="1678"/>
                  </a:lnTo>
                  <a:lnTo>
                    <a:pt x="10028" y="1328"/>
                  </a:lnTo>
                  <a:lnTo>
                    <a:pt x="10286" y="977"/>
                  </a:lnTo>
                  <a:lnTo>
                    <a:pt x="10415" y="811"/>
                  </a:lnTo>
                  <a:lnTo>
                    <a:pt x="10563" y="646"/>
                  </a:lnTo>
                  <a:lnTo>
                    <a:pt x="10729" y="498"/>
                  </a:lnTo>
                  <a:lnTo>
                    <a:pt x="10895" y="369"/>
                  </a:lnTo>
                  <a:lnTo>
                    <a:pt x="11116" y="240"/>
                  </a:lnTo>
                  <a:lnTo>
                    <a:pt x="11337" y="148"/>
                  </a:lnTo>
                  <a:lnTo>
                    <a:pt x="11595" y="93"/>
                  </a:lnTo>
                  <a:lnTo>
                    <a:pt x="11724" y="74"/>
                  </a:lnTo>
                  <a:lnTo>
                    <a:pt x="11853" y="56"/>
                  </a:lnTo>
                  <a:close/>
                  <a:moveTo>
                    <a:pt x="11650" y="0"/>
                  </a:moveTo>
                  <a:lnTo>
                    <a:pt x="11448" y="37"/>
                  </a:lnTo>
                  <a:lnTo>
                    <a:pt x="11226" y="111"/>
                  </a:lnTo>
                  <a:lnTo>
                    <a:pt x="11042" y="203"/>
                  </a:lnTo>
                  <a:lnTo>
                    <a:pt x="10858" y="314"/>
                  </a:lnTo>
                  <a:lnTo>
                    <a:pt x="10673" y="443"/>
                  </a:lnTo>
                  <a:lnTo>
                    <a:pt x="10526" y="609"/>
                  </a:lnTo>
                  <a:lnTo>
                    <a:pt x="10360" y="756"/>
                  </a:lnTo>
                  <a:lnTo>
                    <a:pt x="10231" y="922"/>
                  </a:lnTo>
                  <a:lnTo>
                    <a:pt x="9973" y="1291"/>
                  </a:lnTo>
                  <a:lnTo>
                    <a:pt x="9752" y="1641"/>
                  </a:lnTo>
                  <a:lnTo>
                    <a:pt x="9070" y="2710"/>
                  </a:lnTo>
                  <a:lnTo>
                    <a:pt x="8719" y="3245"/>
                  </a:lnTo>
                  <a:lnTo>
                    <a:pt x="8517" y="3521"/>
                  </a:lnTo>
                  <a:lnTo>
                    <a:pt x="8277" y="3798"/>
                  </a:lnTo>
                  <a:lnTo>
                    <a:pt x="8037" y="4056"/>
                  </a:lnTo>
                  <a:lnTo>
                    <a:pt x="7761" y="4277"/>
                  </a:lnTo>
                  <a:lnTo>
                    <a:pt x="7632" y="4388"/>
                  </a:lnTo>
                  <a:lnTo>
                    <a:pt x="7466" y="4480"/>
                  </a:lnTo>
                  <a:lnTo>
                    <a:pt x="7318" y="4553"/>
                  </a:lnTo>
                  <a:lnTo>
                    <a:pt x="7153" y="4627"/>
                  </a:lnTo>
                  <a:lnTo>
                    <a:pt x="6987" y="4664"/>
                  </a:lnTo>
                  <a:lnTo>
                    <a:pt x="6839" y="4719"/>
                  </a:lnTo>
                  <a:lnTo>
                    <a:pt x="6526" y="4756"/>
                  </a:lnTo>
                  <a:lnTo>
                    <a:pt x="6194" y="4793"/>
                  </a:lnTo>
                  <a:lnTo>
                    <a:pt x="5881" y="4812"/>
                  </a:lnTo>
                  <a:lnTo>
                    <a:pt x="4996" y="4830"/>
                  </a:lnTo>
                  <a:lnTo>
                    <a:pt x="4056" y="4867"/>
                  </a:lnTo>
                  <a:lnTo>
                    <a:pt x="3097" y="4922"/>
                  </a:lnTo>
                  <a:lnTo>
                    <a:pt x="2139" y="5014"/>
                  </a:lnTo>
                  <a:lnTo>
                    <a:pt x="1659" y="5070"/>
                  </a:lnTo>
                  <a:lnTo>
                    <a:pt x="1180" y="5143"/>
                  </a:lnTo>
                  <a:lnTo>
                    <a:pt x="941" y="5199"/>
                  </a:lnTo>
                  <a:lnTo>
                    <a:pt x="701" y="5254"/>
                  </a:lnTo>
                  <a:lnTo>
                    <a:pt x="572" y="5309"/>
                  </a:lnTo>
                  <a:lnTo>
                    <a:pt x="480" y="5365"/>
                  </a:lnTo>
                  <a:lnTo>
                    <a:pt x="369" y="5438"/>
                  </a:lnTo>
                  <a:lnTo>
                    <a:pt x="277" y="5512"/>
                  </a:lnTo>
                  <a:lnTo>
                    <a:pt x="185" y="5641"/>
                  </a:lnTo>
                  <a:lnTo>
                    <a:pt x="111" y="5770"/>
                  </a:lnTo>
                  <a:lnTo>
                    <a:pt x="56" y="5899"/>
                  </a:lnTo>
                  <a:lnTo>
                    <a:pt x="19" y="6065"/>
                  </a:lnTo>
                  <a:lnTo>
                    <a:pt x="0" y="6212"/>
                  </a:lnTo>
                  <a:lnTo>
                    <a:pt x="19" y="6378"/>
                  </a:lnTo>
                  <a:lnTo>
                    <a:pt x="37" y="6544"/>
                  </a:lnTo>
                  <a:lnTo>
                    <a:pt x="93" y="6710"/>
                  </a:lnTo>
                  <a:lnTo>
                    <a:pt x="148" y="6821"/>
                  </a:lnTo>
                  <a:lnTo>
                    <a:pt x="222" y="6950"/>
                  </a:lnTo>
                  <a:lnTo>
                    <a:pt x="314" y="7060"/>
                  </a:lnTo>
                  <a:lnTo>
                    <a:pt x="406" y="7189"/>
                  </a:lnTo>
                  <a:lnTo>
                    <a:pt x="627" y="7411"/>
                  </a:lnTo>
                  <a:lnTo>
                    <a:pt x="904" y="7613"/>
                  </a:lnTo>
                  <a:lnTo>
                    <a:pt x="1088" y="7724"/>
                  </a:lnTo>
                  <a:lnTo>
                    <a:pt x="1254" y="7835"/>
                  </a:lnTo>
                  <a:lnTo>
                    <a:pt x="1623" y="8000"/>
                  </a:lnTo>
                  <a:lnTo>
                    <a:pt x="2010" y="8130"/>
                  </a:lnTo>
                  <a:lnTo>
                    <a:pt x="2397" y="8240"/>
                  </a:lnTo>
                  <a:lnTo>
                    <a:pt x="2802" y="8314"/>
                  </a:lnTo>
                  <a:lnTo>
                    <a:pt x="3226" y="8351"/>
                  </a:lnTo>
                  <a:lnTo>
                    <a:pt x="3650" y="8388"/>
                  </a:lnTo>
                  <a:lnTo>
                    <a:pt x="4517" y="8388"/>
                  </a:lnTo>
                  <a:lnTo>
                    <a:pt x="4959" y="8369"/>
                  </a:lnTo>
                  <a:lnTo>
                    <a:pt x="5825" y="8314"/>
                  </a:lnTo>
                  <a:lnTo>
                    <a:pt x="6342" y="8277"/>
                  </a:lnTo>
                  <a:lnTo>
                    <a:pt x="6581" y="8259"/>
                  </a:lnTo>
                  <a:lnTo>
                    <a:pt x="6821" y="8222"/>
                  </a:lnTo>
                  <a:lnTo>
                    <a:pt x="7060" y="8166"/>
                  </a:lnTo>
                  <a:lnTo>
                    <a:pt x="7282" y="8111"/>
                  </a:lnTo>
                  <a:lnTo>
                    <a:pt x="7521" y="8037"/>
                  </a:lnTo>
                  <a:lnTo>
                    <a:pt x="7742" y="7945"/>
                  </a:lnTo>
                  <a:lnTo>
                    <a:pt x="7945" y="7835"/>
                  </a:lnTo>
                  <a:lnTo>
                    <a:pt x="8166" y="7724"/>
                  </a:lnTo>
                  <a:lnTo>
                    <a:pt x="8351" y="7613"/>
                  </a:lnTo>
                  <a:lnTo>
                    <a:pt x="8554" y="7466"/>
                  </a:lnTo>
                  <a:lnTo>
                    <a:pt x="8738" y="7318"/>
                  </a:lnTo>
                  <a:lnTo>
                    <a:pt x="8922" y="7171"/>
                  </a:lnTo>
                  <a:lnTo>
                    <a:pt x="9088" y="7005"/>
                  </a:lnTo>
                  <a:lnTo>
                    <a:pt x="9254" y="6821"/>
                  </a:lnTo>
                  <a:lnTo>
                    <a:pt x="9420" y="6618"/>
                  </a:lnTo>
                  <a:lnTo>
                    <a:pt x="9567" y="6415"/>
                  </a:lnTo>
                  <a:lnTo>
                    <a:pt x="9770" y="6102"/>
                  </a:lnTo>
                  <a:lnTo>
                    <a:pt x="9954" y="5770"/>
                  </a:lnTo>
                  <a:lnTo>
                    <a:pt x="10139" y="5420"/>
                  </a:lnTo>
                  <a:lnTo>
                    <a:pt x="10286" y="5070"/>
                  </a:lnTo>
                  <a:lnTo>
                    <a:pt x="10563" y="4369"/>
                  </a:lnTo>
                  <a:lnTo>
                    <a:pt x="10821" y="3650"/>
                  </a:lnTo>
                  <a:lnTo>
                    <a:pt x="11042" y="2950"/>
                  </a:lnTo>
                  <a:lnTo>
                    <a:pt x="11300" y="2212"/>
                  </a:lnTo>
                  <a:lnTo>
                    <a:pt x="11429" y="1844"/>
                  </a:lnTo>
                  <a:lnTo>
                    <a:pt x="11577" y="1494"/>
                  </a:lnTo>
                  <a:lnTo>
                    <a:pt x="11687" y="1512"/>
                  </a:lnTo>
                  <a:lnTo>
                    <a:pt x="11798" y="1530"/>
                  </a:lnTo>
                  <a:lnTo>
                    <a:pt x="11908" y="1530"/>
                  </a:lnTo>
                  <a:lnTo>
                    <a:pt x="12019" y="1512"/>
                  </a:lnTo>
                  <a:lnTo>
                    <a:pt x="12240" y="1457"/>
                  </a:lnTo>
                  <a:lnTo>
                    <a:pt x="12424" y="1364"/>
                  </a:lnTo>
                  <a:lnTo>
                    <a:pt x="12517" y="1309"/>
                  </a:lnTo>
                  <a:lnTo>
                    <a:pt x="12609" y="1235"/>
                  </a:lnTo>
                  <a:lnTo>
                    <a:pt x="12701" y="1162"/>
                  </a:lnTo>
                  <a:lnTo>
                    <a:pt x="12756" y="1070"/>
                  </a:lnTo>
                  <a:lnTo>
                    <a:pt x="12812" y="959"/>
                  </a:lnTo>
                  <a:lnTo>
                    <a:pt x="12848" y="867"/>
                  </a:lnTo>
                  <a:lnTo>
                    <a:pt x="12867" y="756"/>
                  </a:lnTo>
                  <a:lnTo>
                    <a:pt x="12848" y="627"/>
                  </a:lnTo>
                  <a:lnTo>
                    <a:pt x="12812" y="498"/>
                  </a:lnTo>
                  <a:lnTo>
                    <a:pt x="12738" y="388"/>
                  </a:lnTo>
                  <a:lnTo>
                    <a:pt x="12646" y="277"/>
                  </a:lnTo>
                  <a:lnTo>
                    <a:pt x="12517" y="185"/>
                  </a:lnTo>
                  <a:lnTo>
                    <a:pt x="12424" y="129"/>
                  </a:lnTo>
                  <a:lnTo>
                    <a:pt x="12314" y="74"/>
                  </a:lnTo>
                  <a:lnTo>
                    <a:pt x="12093" y="19"/>
                  </a:lnTo>
                  <a:lnTo>
                    <a:pt x="118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3052825" y="1064850"/>
              <a:ext cx="146100" cy="74225"/>
            </a:xfrm>
            <a:custGeom>
              <a:avLst/>
              <a:gdLst/>
              <a:ahLst/>
              <a:cxnLst/>
              <a:rect l="l" t="t" r="r" b="b"/>
              <a:pathLst>
                <a:path w="5844" h="2969" extrusionOk="0">
                  <a:moveTo>
                    <a:pt x="4867" y="0"/>
                  </a:moveTo>
                  <a:lnTo>
                    <a:pt x="4646" y="19"/>
                  </a:lnTo>
                  <a:lnTo>
                    <a:pt x="4406" y="74"/>
                  </a:lnTo>
                  <a:lnTo>
                    <a:pt x="3982" y="166"/>
                  </a:lnTo>
                  <a:lnTo>
                    <a:pt x="3466" y="295"/>
                  </a:lnTo>
                  <a:lnTo>
                    <a:pt x="3208" y="332"/>
                  </a:lnTo>
                  <a:lnTo>
                    <a:pt x="2950" y="369"/>
                  </a:lnTo>
                  <a:lnTo>
                    <a:pt x="2415" y="369"/>
                  </a:lnTo>
                  <a:lnTo>
                    <a:pt x="2157" y="351"/>
                  </a:lnTo>
                  <a:lnTo>
                    <a:pt x="1899" y="295"/>
                  </a:lnTo>
                  <a:lnTo>
                    <a:pt x="1844" y="295"/>
                  </a:lnTo>
                  <a:lnTo>
                    <a:pt x="1826" y="314"/>
                  </a:lnTo>
                  <a:lnTo>
                    <a:pt x="1660" y="590"/>
                  </a:lnTo>
                  <a:lnTo>
                    <a:pt x="1567" y="682"/>
                  </a:lnTo>
                  <a:lnTo>
                    <a:pt x="1475" y="775"/>
                  </a:lnTo>
                  <a:lnTo>
                    <a:pt x="1309" y="940"/>
                  </a:lnTo>
                  <a:lnTo>
                    <a:pt x="1125" y="1070"/>
                  </a:lnTo>
                  <a:lnTo>
                    <a:pt x="867" y="1217"/>
                  </a:lnTo>
                  <a:lnTo>
                    <a:pt x="590" y="1309"/>
                  </a:lnTo>
                  <a:lnTo>
                    <a:pt x="296" y="1383"/>
                  </a:lnTo>
                  <a:lnTo>
                    <a:pt x="1" y="1420"/>
                  </a:lnTo>
                  <a:lnTo>
                    <a:pt x="314" y="2010"/>
                  </a:lnTo>
                  <a:lnTo>
                    <a:pt x="443" y="2305"/>
                  </a:lnTo>
                  <a:lnTo>
                    <a:pt x="554" y="2618"/>
                  </a:lnTo>
                  <a:lnTo>
                    <a:pt x="609" y="2765"/>
                  </a:lnTo>
                  <a:lnTo>
                    <a:pt x="683" y="2858"/>
                  </a:lnTo>
                  <a:lnTo>
                    <a:pt x="775" y="2931"/>
                  </a:lnTo>
                  <a:lnTo>
                    <a:pt x="885" y="2950"/>
                  </a:lnTo>
                  <a:lnTo>
                    <a:pt x="996" y="2968"/>
                  </a:lnTo>
                  <a:lnTo>
                    <a:pt x="1125" y="2950"/>
                  </a:lnTo>
                  <a:lnTo>
                    <a:pt x="1254" y="2913"/>
                  </a:lnTo>
                  <a:lnTo>
                    <a:pt x="1402" y="2858"/>
                  </a:lnTo>
                  <a:lnTo>
                    <a:pt x="3429" y="2010"/>
                  </a:lnTo>
                  <a:lnTo>
                    <a:pt x="4443" y="1567"/>
                  </a:lnTo>
                  <a:lnTo>
                    <a:pt x="5438" y="1106"/>
                  </a:lnTo>
                  <a:lnTo>
                    <a:pt x="5549" y="1051"/>
                  </a:lnTo>
                  <a:lnTo>
                    <a:pt x="5641" y="996"/>
                  </a:lnTo>
                  <a:lnTo>
                    <a:pt x="5733" y="904"/>
                  </a:lnTo>
                  <a:lnTo>
                    <a:pt x="5807" y="811"/>
                  </a:lnTo>
                  <a:lnTo>
                    <a:pt x="5826" y="756"/>
                  </a:lnTo>
                  <a:lnTo>
                    <a:pt x="5844" y="682"/>
                  </a:lnTo>
                  <a:lnTo>
                    <a:pt x="5826" y="553"/>
                  </a:lnTo>
                  <a:lnTo>
                    <a:pt x="5770" y="424"/>
                  </a:lnTo>
                  <a:lnTo>
                    <a:pt x="5696" y="314"/>
                  </a:lnTo>
                  <a:lnTo>
                    <a:pt x="5604" y="222"/>
                  </a:lnTo>
                  <a:lnTo>
                    <a:pt x="5512" y="166"/>
                  </a:lnTo>
                  <a:lnTo>
                    <a:pt x="5420" y="111"/>
                  </a:lnTo>
                  <a:lnTo>
                    <a:pt x="5309" y="74"/>
                  </a:lnTo>
                  <a:lnTo>
                    <a:pt x="5199" y="37"/>
                  </a:lnTo>
                  <a:lnTo>
                    <a:pt x="5088" y="19"/>
                  </a:lnTo>
                  <a:lnTo>
                    <a:pt x="48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537150" y="614625"/>
              <a:ext cx="128150" cy="220750"/>
            </a:xfrm>
            <a:custGeom>
              <a:avLst/>
              <a:gdLst/>
              <a:ahLst/>
              <a:cxnLst/>
              <a:rect l="l" t="t" r="r" b="b"/>
              <a:pathLst>
                <a:path w="5126" h="8830" extrusionOk="0">
                  <a:moveTo>
                    <a:pt x="3982" y="0"/>
                  </a:moveTo>
                  <a:lnTo>
                    <a:pt x="3835" y="18"/>
                  </a:lnTo>
                  <a:lnTo>
                    <a:pt x="3706" y="37"/>
                  </a:lnTo>
                  <a:lnTo>
                    <a:pt x="3558" y="74"/>
                  </a:lnTo>
                  <a:lnTo>
                    <a:pt x="3392" y="129"/>
                  </a:lnTo>
                  <a:lnTo>
                    <a:pt x="3227" y="221"/>
                  </a:lnTo>
                  <a:lnTo>
                    <a:pt x="3042" y="313"/>
                  </a:lnTo>
                  <a:lnTo>
                    <a:pt x="2858" y="424"/>
                  </a:lnTo>
                  <a:lnTo>
                    <a:pt x="2674" y="571"/>
                  </a:lnTo>
                  <a:lnTo>
                    <a:pt x="2471" y="719"/>
                  </a:lnTo>
                  <a:lnTo>
                    <a:pt x="2028" y="1106"/>
                  </a:lnTo>
                  <a:lnTo>
                    <a:pt x="1752" y="1733"/>
                  </a:lnTo>
                  <a:lnTo>
                    <a:pt x="1494" y="2378"/>
                  </a:lnTo>
                  <a:lnTo>
                    <a:pt x="1254" y="3042"/>
                  </a:lnTo>
                  <a:lnTo>
                    <a:pt x="1015" y="3705"/>
                  </a:lnTo>
                  <a:lnTo>
                    <a:pt x="591" y="5069"/>
                  </a:lnTo>
                  <a:lnTo>
                    <a:pt x="167" y="6415"/>
                  </a:lnTo>
                  <a:lnTo>
                    <a:pt x="74" y="6728"/>
                  </a:lnTo>
                  <a:lnTo>
                    <a:pt x="19" y="7005"/>
                  </a:lnTo>
                  <a:lnTo>
                    <a:pt x="1" y="7281"/>
                  </a:lnTo>
                  <a:lnTo>
                    <a:pt x="19" y="7539"/>
                  </a:lnTo>
                  <a:lnTo>
                    <a:pt x="74" y="7797"/>
                  </a:lnTo>
                  <a:lnTo>
                    <a:pt x="148" y="8019"/>
                  </a:lnTo>
                  <a:lnTo>
                    <a:pt x="259" y="8203"/>
                  </a:lnTo>
                  <a:lnTo>
                    <a:pt x="406" y="8387"/>
                  </a:lnTo>
                  <a:lnTo>
                    <a:pt x="572" y="8535"/>
                  </a:lnTo>
                  <a:lnTo>
                    <a:pt x="775" y="8645"/>
                  </a:lnTo>
                  <a:lnTo>
                    <a:pt x="978" y="8737"/>
                  </a:lnTo>
                  <a:lnTo>
                    <a:pt x="1217" y="8811"/>
                  </a:lnTo>
                  <a:lnTo>
                    <a:pt x="1494" y="8830"/>
                  </a:lnTo>
                  <a:lnTo>
                    <a:pt x="1770" y="8830"/>
                  </a:lnTo>
                  <a:lnTo>
                    <a:pt x="2065" y="8774"/>
                  </a:lnTo>
                  <a:lnTo>
                    <a:pt x="2379" y="8701"/>
                  </a:lnTo>
                  <a:lnTo>
                    <a:pt x="2508" y="8645"/>
                  </a:lnTo>
                  <a:lnTo>
                    <a:pt x="2637" y="8572"/>
                  </a:lnTo>
                  <a:lnTo>
                    <a:pt x="2766" y="8479"/>
                  </a:lnTo>
                  <a:lnTo>
                    <a:pt x="2895" y="8387"/>
                  </a:lnTo>
                  <a:lnTo>
                    <a:pt x="3153" y="8148"/>
                  </a:lnTo>
                  <a:lnTo>
                    <a:pt x="3392" y="7871"/>
                  </a:lnTo>
                  <a:lnTo>
                    <a:pt x="3614" y="7558"/>
                  </a:lnTo>
                  <a:lnTo>
                    <a:pt x="3835" y="7207"/>
                  </a:lnTo>
                  <a:lnTo>
                    <a:pt x="4038" y="6820"/>
                  </a:lnTo>
                  <a:lnTo>
                    <a:pt x="4222" y="6415"/>
                  </a:lnTo>
                  <a:lnTo>
                    <a:pt x="4406" y="5991"/>
                  </a:lnTo>
                  <a:lnTo>
                    <a:pt x="4554" y="5548"/>
                  </a:lnTo>
                  <a:lnTo>
                    <a:pt x="4701" y="5088"/>
                  </a:lnTo>
                  <a:lnTo>
                    <a:pt x="4812" y="4627"/>
                  </a:lnTo>
                  <a:lnTo>
                    <a:pt x="4922" y="4166"/>
                  </a:lnTo>
                  <a:lnTo>
                    <a:pt x="4996" y="3687"/>
                  </a:lnTo>
                  <a:lnTo>
                    <a:pt x="5070" y="3244"/>
                  </a:lnTo>
                  <a:lnTo>
                    <a:pt x="5107" y="2783"/>
                  </a:lnTo>
                  <a:lnTo>
                    <a:pt x="5125" y="2359"/>
                  </a:lnTo>
                  <a:lnTo>
                    <a:pt x="5107" y="1954"/>
                  </a:lnTo>
                  <a:lnTo>
                    <a:pt x="5088" y="1567"/>
                  </a:lnTo>
                  <a:lnTo>
                    <a:pt x="5033" y="1217"/>
                  </a:lnTo>
                  <a:lnTo>
                    <a:pt x="4941" y="903"/>
                  </a:lnTo>
                  <a:lnTo>
                    <a:pt x="4830" y="627"/>
                  </a:lnTo>
                  <a:lnTo>
                    <a:pt x="4775" y="498"/>
                  </a:lnTo>
                  <a:lnTo>
                    <a:pt x="4701" y="406"/>
                  </a:lnTo>
                  <a:lnTo>
                    <a:pt x="4609" y="295"/>
                  </a:lnTo>
                  <a:lnTo>
                    <a:pt x="4535" y="221"/>
                  </a:lnTo>
                  <a:lnTo>
                    <a:pt x="4425" y="147"/>
                  </a:lnTo>
                  <a:lnTo>
                    <a:pt x="4333" y="92"/>
                  </a:lnTo>
                  <a:lnTo>
                    <a:pt x="4222" y="37"/>
                  </a:lnTo>
                  <a:lnTo>
                    <a:pt x="4093" y="18"/>
                  </a:lnTo>
                  <a:lnTo>
                    <a:pt x="3982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2536225" y="614150"/>
              <a:ext cx="130000" cy="222150"/>
            </a:xfrm>
            <a:custGeom>
              <a:avLst/>
              <a:gdLst/>
              <a:ahLst/>
              <a:cxnLst/>
              <a:rect l="l" t="t" r="r" b="b"/>
              <a:pathLst>
                <a:path w="5200" h="8886" extrusionOk="0">
                  <a:moveTo>
                    <a:pt x="4019" y="56"/>
                  </a:moveTo>
                  <a:lnTo>
                    <a:pt x="4130" y="74"/>
                  </a:lnTo>
                  <a:lnTo>
                    <a:pt x="4241" y="93"/>
                  </a:lnTo>
                  <a:lnTo>
                    <a:pt x="4351" y="130"/>
                  </a:lnTo>
                  <a:lnTo>
                    <a:pt x="4443" y="185"/>
                  </a:lnTo>
                  <a:lnTo>
                    <a:pt x="4535" y="259"/>
                  </a:lnTo>
                  <a:lnTo>
                    <a:pt x="4628" y="332"/>
                  </a:lnTo>
                  <a:lnTo>
                    <a:pt x="4701" y="443"/>
                  </a:lnTo>
                  <a:lnTo>
                    <a:pt x="4775" y="554"/>
                  </a:lnTo>
                  <a:lnTo>
                    <a:pt x="4830" y="664"/>
                  </a:lnTo>
                  <a:lnTo>
                    <a:pt x="4959" y="959"/>
                  </a:lnTo>
                  <a:lnTo>
                    <a:pt x="5033" y="1291"/>
                  </a:lnTo>
                  <a:lnTo>
                    <a:pt x="5088" y="1678"/>
                  </a:lnTo>
                  <a:lnTo>
                    <a:pt x="5125" y="2102"/>
                  </a:lnTo>
                  <a:lnTo>
                    <a:pt x="5125" y="2581"/>
                  </a:lnTo>
                  <a:lnTo>
                    <a:pt x="5088" y="3042"/>
                  </a:lnTo>
                  <a:lnTo>
                    <a:pt x="5033" y="3521"/>
                  </a:lnTo>
                  <a:lnTo>
                    <a:pt x="4959" y="4001"/>
                  </a:lnTo>
                  <a:lnTo>
                    <a:pt x="4849" y="4498"/>
                  </a:lnTo>
                  <a:lnTo>
                    <a:pt x="4738" y="4978"/>
                  </a:lnTo>
                  <a:lnTo>
                    <a:pt x="4591" y="5457"/>
                  </a:lnTo>
                  <a:lnTo>
                    <a:pt x="4443" y="5918"/>
                  </a:lnTo>
                  <a:lnTo>
                    <a:pt x="4259" y="6360"/>
                  </a:lnTo>
                  <a:lnTo>
                    <a:pt x="4075" y="6784"/>
                  </a:lnTo>
                  <a:lnTo>
                    <a:pt x="3872" y="7171"/>
                  </a:lnTo>
                  <a:lnTo>
                    <a:pt x="3651" y="7521"/>
                  </a:lnTo>
                  <a:lnTo>
                    <a:pt x="3411" y="7853"/>
                  </a:lnTo>
                  <a:lnTo>
                    <a:pt x="3171" y="8130"/>
                  </a:lnTo>
                  <a:lnTo>
                    <a:pt x="2932" y="8369"/>
                  </a:lnTo>
                  <a:lnTo>
                    <a:pt x="2803" y="8480"/>
                  </a:lnTo>
                  <a:lnTo>
                    <a:pt x="2655" y="8554"/>
                  </a:lnTo>
                  <a:lnTo>
                    <a:pt x="2526" y="8627"/>
                  </a:lnTo>
                  <a:lnTo>
                    <a:pt x="2397" y="8683"/>
                  </a:lnTo>
                  <a:lnTo>
                    <a:pt x="2102" y="8756"/>
                  </a:lnTo>
                  <a:lnTo>
                    <a:pt x="1826" y="8812"/>
                  </a:lnTo>
                  <a:lnTo>
                    <a:pt x="1549" y="8812"/>
                  </a:lnTo>
                  <a:lnTo>
                    <a:pt x="1291" y="8793"/>
                  </a:lnTo>
                  <a:lnTo>
                    <a:pt x="1052" y="8738"/>
                  </a:lnTo>
                  <a:lnTo>
                    <a:pt x="830" y="8646"/>
                  </a:lnTo>
                  <a:lnTo>
                    <a:pt x="646" y="8535"/>
                  </a:lnTo>
                  <a:lnTo>
                    <a:pt x="462" y="8369"/>
                  </a:lnTo>
                  <a:lnTo>
                    <a:pt x="314" y="8203"/>
                  </a:lnTo>
                  <a:lnTo>
                    <a:pt x="204" y="8001"/>
                  </a:lnTo>
                  <a:lnTo>
                    <a:pt x="130" y="7779"/>
                  </a:lnTo>
                  <a:lnTo>
                    <a:pt x="75" y="7540"/>
                  </a:lnTo>
                  <a:lnTo>
                    <a:pt x="75" y="7282"/>
                  </a:lnTo>
                  <a:lnTo>
                    <a:pt x="93" y="7005"/>
                  </a:lnTo>
                  <a:lnTo>
                    <a:pt x="148" y="6729"/>
                  </a:lnTo>
                  <a:lnTo>
                    <a:pt x="241" y="6452"/>
                  </a:lnTo>
                  <a:lnTo>
                    <a:pt x="591" y="5309"/>
                  </a:lnTo>
                  <a:lnTo>
                    <a:pt x="923" y="4240"/>
                  </a:lnTo>
                  <a:lnTo>
                    <a:pt x="1273" y="3171"/>
                  </a:lnTo>
                  <a:lnTo>
                    <a:pt x="1476" y="2655"/>
                  </a:lnTo>
                  <a:lnTo>
                    <a:pt x="1660" y="2139"/>
                  </a:lnTo>
                  <a:lnTo>
                    <a:pt x="1881" y="1641"/>
                  </a:lnTo>
                  <a:lnTo>
                    <a:pt x="2102" y="1143"/>
                  </a:lnTo>
                  <a:lnTo>
                    <a:pt x="2453" y="830"/>
                  </a:lnTo>
                  <a:lnTo>
                    <a:pt x="2784" y="572"/>
                  </a:lnTo>
                  <a:lnTo>
                    <a:pt x="3098" y="369"/>
                  </a:lnTo>
                  <a:lnTo>
                    <a:pt x="3374" y="222"/>
                  </a:lnTo>
                  <a:lnTo>
                    <a:pt x="3651" y="111"/>
                  </a:lnTo>
                  <a:lnTo>
                    <a:pt x="3780" y="93"/>
                  </a:lnTo>
                  <a:lnTo>
                    <a:pt x="3909" y="74"/>
                  </a:lnTo>
                  <a:lnTo>
                    <a:pt x="4019" y="56"/>
                  </a:lnTo>
                  <a:close/>
                  <a:moveTo>
                    <a:pt x="3909" y="1"/>
                  </a:moveTo>
                  <a:lnTo>
                    <a:pt x="3780" y="19"/>
                  </a:lnTo>
                  <a:lnTo>
                    <a:pt x="3651" y="37"/>
                  </a:lnTo>
                  <a:lnTo>
                    <a:pt x="3522" y="93"/>
                  </a:lnTo>
                  <a:lnTo>
                    <a:pt x="3374" y="148"/>
                  </a:lnTo>
                  <a:lnTo>
                    <a:pt x="3061" y="296"/>
                  </a:lnTo>
                  <a:lnTo>
                    <a:pt x="2747" y="517"/>
                  </a:lnTo>
                  <a:lnTo>
                    <a:pt x="2416" y="775"/>
                  </a:lnTo>
                  <a:lnTo>
                    <a:pt x="2047" y="1107"/>
                  </a:lnTo>
                  <a:lnTo>
                    <a:pt x="1807" y="1604"/>
                  </a:lnTo>
                  <a:lnTo>
                    <a:pt x="1605" y="2102"/>
                  </a:lnTo>
                  <a:lnTo>
                    <a:pt x="1402" y="2618"/>
                  </a:lnTo>
                  <a:lnTo>
                    <a:pt x="1217" y="3153"/>
                  </a:lnTo>
                  <a:lnTo>
                    <a:pt x="867" y="4222"/>
                  </a:lnTo>
                  <a:lnTo>
                    <a:pt x="535" y="5291"/>
                  </a:lnTo>
                  <a:lnTo>
                    <a:pt x="167" y="6434"/>
                  </a:lnTo>
                  <a:lnTo>
                    <a:pt x="75" y="6729"/>
                  </a:lnTo>
                  <a:lnTo>
                    <a:pt x="19" y="7005"/>
                  </a:lnTo>
                  <a:lnTo>
                    <a:pt x="1" y="7282"/>
                  </a:lnTo>
                  <a:lnTo>
                    <a:pt x="19" y="7540"/>
                  </a:lnTo>
                  <a:lnTo>
                    <a:pt x="56" y="7798"/>
                  </a:lnTo>
                  <a:lnTo>
                    <a:pt x="148" y="8019"/>
                  </a:lnTo>
                  <a:lnTo>
                    <a:pt x="259" y="8240"/>
                  </a:lnTo>
                  <a:lnTo>
                    <a:pt x="406" y="8425"/>
                  </a:lnTo>
                  <a:lnTo>
                    <a:pt x="535" y="8535"/>
                  </a:lnTo>
                  <a:lnTo>
                    <a:pt x="664" y="8627"/>
                  </a:lnTo>
                  <a:lnTo>
                    <a:pt x="794" y="8701"/>
                  </a:lnTo>
                  <a:lnTo>
                    <a:pt x="941" y="8775"/>
                  </a:lnTo>
                  <a:lnTo>
                    <a:pt x="1088" y="8830"/>
                  </a:lnTo>
                  <a:lnTo>
                    <a:pt x="1254" y="8867"/>
                  </a:lnTo>
                  <a:lnTo>
                    <a:pt x="1420" y="8885"/>
                  </a:lnTo>
                  <a:lnTo>
                    <a:pt x="1789" y="8885"/>
                  </a:lnTo>
                  <a:lnTo>
                    <a:pt x="1992" y="8849"/>
                  </a:lnTo>
                  <a:lnTo>
                    <a:pt x="2213" y="8812"/>
                  </a:lnTo>
                  <a:lnTo>
                    <a:pt x="2416" y="8756"/>
                  </a:lnTo>
                  <a:lnTo>
                    <a:pt x="2563" y="8701"/>
                  </a:lnTo>
                  <a:lnTo>
                    <a:pt x="2692" y="8627"/>
                  </a:lnTo>
                  <a:lnTo>
                    <a:pt x="2821" y="8535"/>
                  </a:lnTo>
                  <a:lnTo>
                    <a:pt x="2950" y="8425"/>
                  </a:lnTo>
                  <a:lnTo>
                    <a:pt x="3208" y="8203"/>
                  </a:lnTo>
                  <a:lnTo>
                    <a:pt x="3466" y="7908"/>
                  </a:lnTo>
                  <a:lnTo>
                    <a:pt x="3688" y="7577"/>
                  </a:lnTo>
                  <a:lnTo>
                    <a:pt x="3909" y="7208"/>
                  </a:lnTo>
                  <a:lnTo>
                    <a:pt x="4130" y="6821"/>
                  </a:lnTo>
                  <a:lnTo>
                    <a:pt x="4314" y="6397"/>
                  </a:lnTo>
                  <a:lnTo>
                    <a:pt x="4499" y="5955"/>
                  </a:lnTo>
                  <a:lnTo>
                    <a:pt x="4665" y="5475"/>
                  </a:lnTo>
                  <a:lnTo>
                    <a:pt x="4794" y="4996"/>
                  </a:lnTo>
                  <a:lnTo>
                    <a:pt x="4923" y="4517"/>
                  </a:lnTo>
                  <a:lnTo>
                    <a:pt x="5015" y="4019"/>
                  </a:lnTo>
                  <a:lnTo>
                    <a:pt x="5107" y="3540"/>
                  </a:lnTo>
                  <a:lnTo>
                    <a:pt x="5162" y="3061"/>
                  </a:lnTo>
                  <a:lnTo>
                    <a:pt x="5181" y="2581"/>
                  </a:lnTo>
                  <a:lnTo>
                    <a:pt x="5199" y="2102"/>
                  </a:lnTo>
                  <a:lnTo>
                    <a:pt x="5162" y="1660"/>
                  </a:lnTo>
                  <a:lnTo>
                    <a:pt x="5107" y="1254"/>
                  </a:lnTo>
                  <a:lnTo>
                    <a:pt x="5015" y="922"/>
                  </a:lnTo>
                  <a:lnTo>
                    <a:pt x="4959" y="756"/>
                  </a:lnTo>
                  <a:lnTo>
                    <a:pt x="4904" y="627"/>
                  </a:lnTo>
                  <a:lnTo>
                    <a:pt x="4830" y="498"/>
                  </a:lnTo>
                  <a:lnTo>
                    <a:pt x="4757" y="388"/>
                  </a:lnTo>
                  <a:lnTo>
                    <a:pt x="4665" y="277"/>
                  </a:lnTo>
                  <a:lnTo>
                    <a:pt x="4572" y="203"/>
                  </a:lnTo>
                  <a:lnTo>
                    <a:pt x="4480" y="130"/>
                  </a:lnTo>
                  <a:lnTo>
                    <a:pt x="4370" y="74"/>
                  </a:lnTo>
                  <a:lnTo>
                    <a:pt x="4259" y="37"/>
                  </a:lnTo>
                  <a:lnTo>
                    <a:pt x="41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2569425" y="532575"/>
              <a:ext cx="357150" cy="277925"/>
            </a:xfrm>
            <a:custGeom>
              <a:avLst/>
              <a:gdLst/>
              <a:ahLst/>
              <a:cxnLst/>
              <a:rect l="l" t="t" r="r" b="b"/>
              <a:pathLst>
                <a:path w="14286" h="11117" extrusionOk="0">
                  <a:moveTo>
                    <a:pt x="8332" y="1"/>
                  </a:moveTo>
                  <a:lnTo>
                    <a:pt x="7908" y="19"/>
                  </a:lnTo>
                  <a:lnTo>
                    <a:pt x="7484" y="56"/>
                  </a:lnTo>
                  <a:lnTo>
                    <a:pt x="6931" y="111"/>
                  </a:lnTo>
                  <a:lnTo>
                    <a:pt x="6360" y="167"/>
                  </a:lnTo>
                  <a:lnTo>
                    <a:pt x="5235" y="333"/>
                  </a:lnTo>
                  <a:lnTo>
                    <a:pt x="4701" y="425"/>
                  </a:lnTo>
                  <a:lnTo>
                    <a:pt x="4443" y="480"/>
                  </a:lnTo>
                  <a:lnTo>
                    <a:pt x="4184" y="554"/>
                  </a:lnTo>
                  <a:lnTo>
                    <a:pt x="3926" y="646"/>
                  </a:lnTo>
                  <a:lnTo>
                    <a:pt x="3687" y="757"/>
                  </a:lnTo>
                  <a:lnTo>
                    <a:pt x="3447" y="886"/>
                  </a:lnTo>
                  <a:lnTo>
                    <a:pt x="3226" y="1052"/>
                  </a:lnTo>
                  <a:lnTo>
                    <a:pt x="2894" y="1328"/>
                  </a:lnTo>
                  <a:lnTo>
                    <a:pt x="2562" y="1605"/>
                  </a:lnTo>
                  <a:lnTo>
                    <a:pt x="2249" y="1918"/>
                  </a:lnTo>
                  <a:lnTo>
                    <a:pt x="1936" y="2231"/>
                  </a:lnTo>
                  <a:lnTo>
                    <a:pt x="1641" y="2563"/>
                  </a:lnTo>
                  <a:lnTo>
                    <a:pt x="1383" y="2913"/>
                  </a:lnTo>
                  <a:lnTo>
                    <a:pt x="1106" y="3264"/>
                  </a:lnTo>
                  <a:lnTo>
                    <a:pt x="866" y="3632"/>
                  </a:lnTo>
                  <a:lnTo>
                    <a:pt x="645" y="4001"/>
                  </a:lnTo>
                  <a:lnTo>
                    <a:pt x="424" y="4388"/>
                  </a:lnTo>
                  <a:lnTo>
                    <a:pt x="221" y="4775"/>
                  </a:lnTo>
                  <a:lnTo>
                    <a:pt x="55" y="5181"/>
                  </a:lnTo>
                  <a:lnTo>
                    <a:pt x="19" y="5273"/>
                  </a:lnTo>
                  <a:lnTo>
                    <a:pt x="0" y="5347"/>
                  </a:lnTo>
                  <a:lnTo>
                    <a:pt x="0" y="5420"/>
                  </a:lnTo>
                  <a:lnTo>
                    <a:pt x="19" y="5476"/>
                  </a:lnTo>
                  <a:lnTo>
                    <a:pt x="55" y="5512"/>
                  </a:lnTo>
                  <a:lnTo>
                    <a:pt x="111" y="5568"/>
                  </a:lnTo>
                  <a:lnTo>
                    <a:pt x="258" y="5678"/>
                  </a:lnTo>
                  <a:lnTo>
                    <a:pt x="682" y="5992"/>
                  </a:lnTo>
                  <a:lnTo>
                    <a:pt x="1106" y="6287"/>
                  </a:lnTo>
                  <a:lnTo>
                    <a:pt x="1530" y="6582"/>
                  </a:lnTo>
                  <a:lnTo>
                    <a:pt x="2360" y="7116"/>
                  </a:lnTo>
                  <a:lnTo>
                    <a:pt x="2765" y="7374"/>
                  </a:lnTo>
                  <a:lnTo>
                    <a:pt x="3207" y="7614"/>
                  </a:lnTo>
                  <a:lnTo>
                    <a:pt x="3042" y="7946"/>
                  </a:lnTo>
                  <a:lnTo>
                    <a:pt x="2949" y="8241"/>
                  </a:lnTo>
                  <a:lnTo>
                    <a:pt x="2876" y="8591"/>
                  </a:lnTo>
                  <a:lnTo>
                    <a:pt x="2820" y="8941"/>
                  </a:lnTo>
                  <a:lnTo>
                    <a:pt x="2765" y="9310"/>
                  </a:lnTo>
                  <a:lnTo>
                    <a:pt x="2691" y="10065"/>
                  </a:lnTo>
                  <a:lnTo>
                    <a:pt x="2654" y="10416"/>
                  </a:lnTo>
                  <a:lnTo>
                    <a:pt x="2599" y="10729"/>
                  </a:lnTo>
                  <a:lnTo>
                    <a:pt x="2857" y="10711"/>
                  </a:lnTo>
                  <a:lnTo>
                    <a:pt x="3115" y="10729"/>
                  </a:lnTo>
                  <a:lnTo>
                    <a:pt x="3373" y="10784"/>
                  </a:lnTo>
                  <a:lnTo>
                    <a:pt x="3631" y="10840"/>
                  </a:lnTo>
                  <a:lnTo>
                    <a:pt x="3890" y="10895"/>
                  </a:lnTo>
                  <a:lnTo>
                    <a:pt x="4129" y="10932"/>
                  </a:lnTo>
                  <a:lnTo>
                    <a:pt x="4387" y="10969"/>
                  </a:lnTo>
                  <a:lnTo>
                    <a:pt x="4645" y="10969"/>
                  </a:lnTo>
                  <a:lnTo>
                    <a:pt x="5106" y="10932"/>
                  </a:lnTo>
                  <a:lnTo>
                    <a:pt x="5549" y="10913"/>
                  </a:lnTo>
                  <a:lnTo>
                    <a:pt x="6433" y="10932"/>
                  </a:lnTo>
                  <a:lnTo>
                    <a:pt x="7281" y="10969"/>
                  </a:lnTo>
                  <a:lnTo>
                    <a:pt x="8129" y="11024"/>
                  </a:lnTo>
                  <a:lnTo>
                    <a:pt x="8977" y="11061"/>
                  </a:lnTo>
                  <a:lnTo>
                    <a:pt x="9843" y="11098"/>
                  </a:lnTo>
                  <a:lnTo>
                    <a:pt x="10267" y="11116"/>
                  </a:lnTo>
                  <a:lnTo>
                    <a:pt x="10710" y="11116"/>
                  </a:lnTo>
                  <a:lnTo>
                    <a:pt x="11171" y="11098"/>
                  </a:lnTo>
                  <a:lnTo>
                    <a:pt x="11613" y="11061"/>
                  </a:lnTo>
                  <a:lnTo>
                    <a:pt x="11945" y="9254"/>
                  </a:lnTo>
                  <a:lnTo>
                    <a:pt x="12037" y="8683"/>
                  </a:lnTo>
                  <a:lnTo>
                    <a:pt x="12111" y="8093"/>
                  </a:lnTo>
                  <a:lnTo>
                    <a:pt x="12148" y="7503"/>
                  </a:lnTo>
                  <a:lnTo>
                    <a:pt x="12166" y="6913"/>
                  </a:lnTo>
                  <a:lnTo>
                    <a:pt x="12184" y="6397"/>
                  </a:lnTo>
                  <a:lnTo>
                    <a:pt x="12240" y="5863"/>
                  </a:lnTo>
                  <a:lnTo>
                    <a:pt x="12350" y="4794"/>
                  </a:lnTo>
                  <a:lnTo>
                    <a:pt x="12719" y="4830"/>
                  </a:lnTo>
                  <a:lnTo>
                    <a:pt x="13383" y="4867"/>
                  </a:lnTo>
                  <a:lnTo>
                    <a:pt x="14009" y="4923"/>
                  </a:lnTo>
                  <a:lnTo>
                    <a:pt x="14212" y="4941"/>
                  </a:lnTo>
                  <a:lnTo>
                    <a:pt x="14267" y="4959"/>
                  </a:lnTo>
                  <a:lnTo>
                    <a:pt x="14286" y="4959"/>
                  </a:lnTo>
                  <a:lnTo>
                    <a:pt x="14286" y="499"/>
                  </a:lnTo>
                  <a:lnTo>
                    <a:pt x="12590" y="277"/>
                  </a:lnTo>
                  <a:lnTo>
                    <a:pt x="11742" y="185"/>
                  </a:lnTo>
                  <a:lnTo>
                    <a:pt x="10894" y="93"/>
                  </a:lnTo>
                  <a:lnTo>
                    <a:pt x="10046" y="38"/>
                  </a:lnTo>
                  <a:lnTo>
                    <a:pt x="91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568500" y="531675"/>
              <a:ext cx="359000" cy="279750"/>
            </a:xfrm>
            <a:custGeom>
              <a:avLst/>
              <a:gdLst/>
              <a:ahLst/>
              <a:cxnLst/>
              <a:rect l="l" t="t" r="r" b="b"/>
              <a:pathLst>
                <a:path w="14360" h="11190" extrusionOk="0">
                  <a:moveTo>
                    <a:pt x="9088" y="74"/>
                  </a:moveTo>
                  <a:lnTo>
                    <a:pt x="9880" y="92"/>
                  </a:lnTo>
                  <a:lnTo>
                    <a:pt x="10655" y="147"/>
                  </a:lnTo>
                  <a:lnTo>
                    <a:pt x="11429" y="221"/>
                  </a:lnTo>
                  <a:lnTo>
                    <a:pt x="12203" y="295"/>
                  </a:lnTo>
                  <a:lnTo>
                    <a:pt x="13751" y="498"/>
                  </a:lnTo>
                  <a:lnTo>
                    <a:pt x="14304" y="571"/>
                  </a:lnTo>
                  <a:lnTo>
                    <a:pt x="14286" y="4959"/>
                  </a:lnTo>
                  <a:lnTo>
                    <a:pt x="13917" y="4903"/>
                  </a:lnTo>
                  <a:lnTo>
                    <a:pt x="12977" y="4848"/>
                  </a:lnTo>
                  <a:lnTo>
                    <a:pt x="12387" y="4811"/>
                  </a:lnTo>
                  <a:lnTo>
                    <a:pt x="12351" y="4793"/>
                  </a:lnTo>
                  <a:lnTo>
                    <a:pt x="12351" y="4830"/>
                  </a:lnTo>
                  <a:lnTo>
                    <a:pt x="12277" y="5493"/>
                  </a:lnTo>
                  <a:lnTo>
                    <a:pt x="12203" y="6230"/>
                  </a:lnTo>
                  <a:lnTo>
                    <a:pt x="12185" y="6581"/>
                  </a:lnTo>
                  <a:lnTo>
                    <a:pt x="12166" y="6949"/>
                  </a:lnTo>
                  <a:lnTo>
                    <a:pt x="12166" y="7521"/>
                  </a:lnTo>
                  <a:lnTo>
                    <a:pt x="12111" y="8092"/>
                  </a:lnTo>
                  <a:lnTo>
                    <a:pt x="12037" y="8682"/>
                  </a:lnTo>
                  <a:lnTo>
                    <a:pt x="11945" y="9272"/>
                  </a:lnTo>
                  <a:lnTo>
                    <a:pt x="11632" y="11060"/>
                  </a:lnTo>
                  <a:lnTo>
                    <a:pt x="11171" y="11097"/>
                  </a:lnTo>
                  <a:lnTo>
                    <a:pt x="10710" y="11115"/>
                  </a:lnTo>
                  <a:lnTo>
                    <a:pt x="9844" y="11097"/>
                  </a:lnTo>
                  <a:lnTo>
                    <a:pt x="8977" y="11060"/>
                  </a:lnTo>
                  <a:lnTo>
                    <a:pt x="8129" y="11023"/>
                  </a:lnTo>
                  <a:lnTo>
                    <a:pt x="7023" y="10949"/>
                  </a:lnTo>
                  <a:lnTo>
                    <a:pt x="6470" y="10931"/>
                  </a:lnTo>
                  <a:lnTo>
                    <a:pt x="5880" y="10913"/>
                  </a:lnTo>
                  <a:lnTo>
                    <a:pt x="5291" y="10931"/>
                  </a:lnTo>
                  <a:lnTo>
                    <a:pt x="4682" y="10968"/>
                  </a:lnTo>
                  <a:lnTo>
                    <a:pt x="4424" y="10968"/>
                  </a:lnTo>
                  <a:lnTo>
                    <a:pt x="4185" y="10931"/>
                  </a:lnTo>
                  <a:lnTo>
                    <a:pt x="3927" y="10894"/>
                  </a:lnTo>
                  <a:lnTo>
                    <a:pt x="3687" y="10839"/>
                  </a:lnTo>
                  <a:lnTo>
                    <a:pt x="3447" y="10784"/>
                  </a:lnTo>
                  <a:lnTo>
                    <a:pt x="3189" y="10747"/>
                  </a:lnTo>
                  <a:lnTo>
                    <a:pt x="2931" y="10710"/>
                  </a:lnTo>
                  <a:lnTo>
                    <a:pt x="2691" y="10710"/>
                  </a:lnTo>
                  <a:lnTo>
                    <a:pt x="2747" y="10267"/>
                  </a:lnTo>
                  <a:lnTo>
                    <a:pt x="2802" y="9770"/>
                  </a:lnTo>
                  <a:lnTo>
                    <a:pt x="2857" y="9290"/>
                  </a:lnTo>
                  <a:lnTo>
                    <a:pt x="2913" y="8830"/>
                  </a:lnTo>
                  <a:lnTo>
                    <a:pt x="2986" y="8387"/>
                  </a:lnTo>
                  <a:lnTo>
                    <a:pt x="3042" y="8184"/>
                  </a:lnTo>
                  <a:lnTo>
                    <a:pt x="3115" y="8000"/>
                  </a:lnTo>
                  <a:lnTo>
                    <a:pt x="3263" y="7668"/>
                  </a:lnTo>
                  <a:lnTo>
                    <a:pt x="3281" y="7631"/>
                  </a:lnTo>
                  <a:lnTo>
                    <a:pt x="3263" y="7613"/>
                  </a:lnTo>
                  <a:lnTo>
                    <a:pt x="2876" y="7410"/>
                  </a:lnTo>
                  <a:lnTo>
                    <a:pt x="2507" y="7189"/>
                  </a:lnTo>
                  <a:lnTo>
                    <a:pt x="1770" y="6710"/>
                  </a:lnTo>
                  <a:lnTo>
                    <a:pt x="1585" y="6581"/>
                  </a:lnTo>
                  <a:lnTo>
                    <a:pt x="1180" y="6323"/>
                  </a:lnTo>
                  <a:lnTo>
                    <a:pt x="738" y="5991"/>
                  </a:lnTo>
                  <a:lnTo>
                    <a:pt x="553" y="5862"/>
                  </a:lnTo>
                  <a:lnTo>
                    <a:pt x="314" y="5696"/>
                  </a:lnTo>
                  <a:lnTo>
                    <a:pt x="258" y="5659"/>
                  </a:lnTo>
                  <a:lnTo>
                    <a:pt x="148" y="5548"/>
                  </a:lnTo>
                  <a:lnTo>
                    <a:pt x="111" y="5512"/>
                  </a:lnTo>
                  <a:lnTo>
                    <a:pt x="92" y="5475"/>
                  </a:lnTo>
                  <a:lnTo>
                    <a:pt x="74" y="5419"/>
                  </a:lnTo>
                  <a:lnTo>
                    <a:pt x="74" y="5383"/>
                  </a:lnTo>
                  <a:lnTo>
                    <a:pt x="111" y="5235"/>
                  </a:lnTo>
                  <a:lnTo>
                    <a:pt x="295" y="4830"/>
                  </a:lnTo>
                  <a:lnTo>
                    <a:pt x="498" y="4442"/>
                  </a:lnTo>
                  <a:lnTo>
                    <a:pt x="701" y="4055"/>
                  </a:lnTo>
                  <a:lnTo>
                    <a:pt x="940" y="3687"/>
                  </a:lnTo>
                  <a:lnTo>
                    <a:pt x="1180" y="3318"/>
                  </a:lnTo>
                  <a:lnTo>
                    <a:pt x="1438" y="2968"/>
                  </a:lnTo>
                  <a:lnTo>
                    <a:pt x="1715" y="2618"/>
                  </a:lnTo>
                  <a:lnTo>
                    <a:pt x="2009" y="2286"/>
                  </a:lnTo>
                  <a:lnTo>
                    <a:pt x="2304" y="1972"/>
                  </a:lnTo>
                  <a:lnTo>
                    <a:pt x="2618" y="1677"/>
                  </a:lnTo>
                  <a:lnTo>
                    <a:pt x="2950" y="1383"/>
                  </a:lnTo>
                  <a:lnTo>
                    <a:pt x="3281" y="1106"/>
                  </a:lnTo>
                  <a:lnTo>
                    <a:pt x="3521" y="959"/>
                  </a:lnTo>
                  <a:lnTo>
                    <a:pt x="3761" y="811"/>
                  </a:lnTo>
                  <a:lnTo>
                    <a:pt x="4000" y="700"/>
                  </a:lnTo>
                  <a:lnTo>
                    <a:pt x="4258" y="627"/>
                  </a:lnTo>
                  <a:lnTo>
                    <a:pt x="4516" y="553"/>
                  </a:lnTo>
                  <a:lnTo>
                    <a:pt x="4774" y="479"/>
                  </a:lnTo>
                  <a:lnTo>
                    <a:pt x="5291" y="406"/>
                  </a:lnTo>
                  <a:lnTo>
                    <a:pt x="6397" y="240"/>
                  </a:lnTo>
                  <a:lnTo>
                    <a:pt x="6968" y="184"/>
                  </a:lnTo>
                  <a:lnTo>
                    <a:pt x="7521" y="129"/>
                  </a:lnTo>
                  <a:lnTo>
                    <a:pt x="8314" y="74"/>
                  </a:lnTo>
                  <a:close/>
                  <a:moveTo>
                    <a:pt x="9088" y="0"/>
                  </a:moveTo>
                  <a:lnTo>
                    <a:pt x="8295" y="18"/>
                  </a:lnTo>
                  <a:lnTo>
                    <a:pt x="7521" y="55"/>
                  </a:lnTo>
                  <a:lnTo>
                    <a:pt x="6950" y="111"/>
                  </a:lnTo>
                  <a:lnTo>
                    <a:pt x="6397" y="166"/>
                  </a:lnTo>
                  <a:lnTo>
                    <a:pt x="5272" y="332"/>
                  </a:lnTo>
                  <a:lnTo>
                    <a:pt x="4756" y="424"/>
                  </a:lnTo>
                  <a:lnTo>
                    <a:pt x="4498" y="479"/>
                  </a:lnTo>
                  <a:lnTo>
                    <a:pt x="4240" y="553"/>
                  </a:lnTo>
                  <a:lnTo>
                    <a:pt x="3982" y="645"/>
                  </a:lnTo>
                  <a:lnTo>
                    <a:pt x="3724" y="756"/>
                  </a:lnTo>
                  <a:lnTo>
                    <a:pt x="3484" y="885"/>
                  </a:lnTo>
                  <a:lnTo>
                    <a:pt x="3244" y="1051"/>
                  </a:lnTo>
                  <a:lnTo>
                    <a:pt x="2894" y="1327"/>
                  </a:lnTo>
                  <a:lnTo>
                    <a:pt x="2562" y="1622"/>
                  </a:lnTo>
                  <a:lnTo>
                    <a:pt x="2249" y="1917"/>
                  </a:lnTo>
                  <a:lnTo>
                    <a:pt x="1954" y="2249"/>
                  </a:lnTo>
                  <a:lnTo>
                    <a:pt x="1659" y="2581"/>
                  </a:lnTo>
                  <a:lnTo>
                    <a:pt x="1383" y="2912"/>
                  </a:lnTo>
                  <a:lnTo>
                    <a:pt x="1125" y="3281"/>
                  </a:lnTo>
                  <a:lnTo>
                    <a:pt x="885" y="3650"/>
                  </a:lnTo>
                  <a:lnTo>
                    <a:pt x="645" y="4018"/>
                  </a:lnTo>
                  <a:lnTo>
                    <a:pt x="424" y="4406"/>
                  </a:lnTo>
                  <a:lnTo>
                    <a:pt x="240" y="4793"/>
                  </a:lnTo>
                  <a:lnTo>
                    <a:pt x="56" y="5198"/>
                  </a:lnTo>
                  <a:lnTo>
                    <a:pt x="19" y="5290"/>
                  </a:lnTo>
                  <a:lnTo>
                    <a:pt x="0" y="5383"/>
                  </a:lnTo>
                  <a:lnTo>
                    <a:pt x="0" y="5456"/>
                  </a:lnTo>
                  <a:lnTo>
                    <a:pt x="19" y="5512"/>
                  </a:lnTo>
                  <a:lnTo>
                    <a:pt x="56" y="5548"/>
                  </a:lnTo>
                  <a:lnTo>
                    <a:pt x="92" y="5604"/>
                  </a:lnTo>
                  <a:lnTo>
                    <a:pt x="221" y="5714"/>
                  </a:lnTo>
                  <a:lnTo>
                    <a:pt x="277" y="5751"/>
                  </a:lnTo>
                  <a:lnTo>
                    <a:pt x="516" y="5917"/>
                  </a:lnTo>
                  <a:lnTo>
                    <a:pt x="701" y="6046"/>
                  </a:lnTo>
                  <a:lnTo>
                    <a:pt x="1143" y="6378"/>
                  </a:lnTo>
                  <a:lnTo>
                    <a:pt x="1549" y="6636"/>
                  </a:lnTo>
                  <a:lnTo>
                    <a:pt x="1733" y="6765"/>
                  </a:lnTo>
                  <a:lnTo>
                    <a:pt x="2452" y="7226"/>
                  </a:lnTo>
                  <a:lnTo>
                    <a:pt x="2821" y="7447"/>
                  </a:lnTo>
                  <a:lnTo>
                    <a:pt x="3189" y="7668"/>
                  </a:lnTo>
                  <a:lnTo>
                    <a:pt x="3042" y="7982"/>
                  </a:lnTo>
                  <a:lnTo>
                    <a:pt x="2986" y="8166"/>
                  </a:lnTo>
                  <a:lnTo>
                    <a:pt x="2931" y="8369"/>
                  </a:lnTo>
                  <a:lnTo>
                    <a:pt x="2839" y="8811"/>
                  </a:lnTo>
                  <a:lnTo>
                    <a:pt x="2784" y="9290"/>
                  </a:lnTo>
                  <a:lnTo>
                    <a:pt x="2728" y="9770"/>
                  </a:lnTo>
                  <a:lnTo>
                    <a:pt x="2673" y="10286"/>
                  </a:lnTo>
                  <a:lnTo>
                    <a:pt x="2618" y="10747"/>
                  </a:lnTo>
                  <a:lnTo>
                    <a:pt x="2599" y="10802"/>
                  </a:lnTo>
                  <a:lnTo>
                    <a:pt x="2655" y="10784"/>
                  </a:lnTo>
                  <a:lnTo>
                    <a:pt x="2894" y="10784"/>
                  </a:lnTo>
                  <a:lnTo>
                    <a:pt x="3152" y="10802"/>
                  </a:lnTo>
                  <a:lnTo>
                    <a:pt x="3410" y="10857"/>
                  </a:lnTo>
                  <a:lnTo>
                    <a:pt x="3668" y="10913"/>
                  </a:lnTo>
                  <a:lnTo>
                    <a:pt x="3927" y="10968"/>
                  </a:lnTo>
                  <a:lnTo>
                    <a:pt x="4185" y="11005"/>
                  </a:lnTo>
                  <a:lnTo>
                    <a:pt x="4424" y="11042"/>
                  </a:lnTo>
                  <a:lnTo>
                    <a:pt x="4682" y="11042"/>
                  </a:lnTo>
                  <a:lnTo>
                    <a:pt x="5143" y="11005"/>
                  </a:lnTo>
                  <a:lnTo>
                    <a:pt x="5586" y="10986"/>
                  </a:lnTo>
                  <a:lnTo>
                    <a:pt x="6452" y="11005"/>
                  </a:lnTo>
                  <a:lnTo>
                    <a:pt x="7300" y="11042"/>
                  </a:lnTo>
                  <a:lnTo>
                    <a:pt x="8129" y="11078"/>
                  </a:lnTo>
                  <a:lnTo>
                    <a:pt x="9235" y="11152"/>
                  </a:lnTo>
                  <a:lnTo>
                    <a:pt x="9788" y="11171"/>
                  </a:lnTo>
                  <a:lnTo>
                    <a:pt x="10378" y="11189"/>
                  </a:lnTo>
                  <a:lnTo>
                    <a:pt x="11005" y="11171"/>
                  </a:lnTo>
                  <a:lnTo>
                    <a:pt x="11668" y="11134"/>
                  </a:lnTo>
                  <a:lnTo>
                    <a:pt x="11687" y="11134"/>
                  </a:lnTo>
                  <a:lnTo>
                    <a:pt x="11687" y="11097"/>
                  </a:lnTo>
                  <a:lnTo>
                    <a:pt x="12019" y="9290"/>
                  </a:lnTo>
                  <a:lnTo>
                    <a:pt x="12111" y="8682"/>
                  </a:lnTo>
                  <a:lnTo>
                    <a:pt x="12185" y="8092"/>
                  </a:lnTo>
                  <a:lnTo>
                    <a:pt x="12221" y="7521"/>
                  </a:lnTo>
                  <a:lnTo>
                    <a:pt x="12240" y="6949"/>
                  </a:lnTo>
                  <a:lnTo>
                    <a:pt x="12258" y="6599"/>
                  </a:lnTo>
                  <a:lnTo>
                    <a:pt x="12277" y="6230"/>
                  </a:lnTo>
                  <a:lnTo>
                    <a:pt x="12351" y="5493"/>
                  </a:lnTo>
                  <a:lnTo>
                    <a:pt x="12406" y="4885"/>
                  </a:lnTo>
                  <a:lnTo>
                    <a:pt x="12977" y="4922"/>
                  </a:lnTo>
                  <a:lnTo>
                    <a:pt x="13788" y="4959"/>
                  </a:lnTo>
                  <a:lnTo>
                    <a:pt x="14120" y="4995"/>
                  </a:lnTo>
                  <a:lnTo>
                    <a:pt x="14304" y="5032"/>
                  </a:lnTo>
                  <a:lnTo>
                    <a:pt x="14286" y="4995"/>
                  </a:lnTo>
                  <a:lnTo>
                    <a:pt x="14360" y="4995"/>
                  </a:lnTo>
                  <a:lnTo>
                    <a:pt x="14360" y="498"/>
                  </a:lnTo>
                  <a:lnTo>
                    <a:pt x="14341" y="498"/>
                  </a:lnTo>
                  <a:lnTo>
                    <a:pt x="13770" y="424"/>
                  </a:lnTo>
                  <a:lnTo>
                    <a:pt x="12221" y="240"/>
                  </a:lnTo>
                  <a:lnTo>
                    <a:pt x="11447" y="147"/>
                  </a:lnTo>
                  <a:lnTo>
                    <a:pt x="10655" y="74"/>
                  </a:lnTo>
                  <a:lnTo>
                    <a:pt x="9880" y="37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715950" y="389725"/>
              <a:ext cx="114775" cy="161775"/>
            </a:xfrm>
            <a:custGeom>
              <a:avLst/>
              <a:gdLst/>
              <a:ahLst/>
              <a:cxnLst/>
              <a:rect l="l" t="t" r="r" b="b"/>
              <a:pathLst>
                <a:path w="4591" h="6471" extrusionOk="0">
                  <a:moveTo>
                    <a:pt x="2526" y="1"/>
                  </a:moveTo>
                  <a:lnTo>
                    <a:pt x="2342" y="19"/>
                  </a:lnTo>
                  <a:lnTo>
                    <a:pt x="2158" y="56"/>
                  </a:lnTo>
                  <a:lnTo>
                    <a:pt x="1992" y="111"/>
                  </a:lnTo>
                  <a:lnTo>
                    <a:pt x="1826" y="166"/>
                  </a:lnTo>
                  <a:lnTo>
                    <a:pt x="1660" y="259"/>
                  </a:lnTo>
                  <a:lnTo>
                    <a:pt x="1512" y="351"/>
                  </a:lnTo>
                  <a:lnTo>
                    <a:pt x="1383" y="443"/>
                  </a:lnTo>
                  <a:lnTo>
                    <a:pt x="1254" y="572"/>
                  </a:lnTo>
                  <a:lnTo>
                    <a:pt x="1125" y="701"/>
                  </a:lnTo>
                  <a:lnTo>
                    <a:pt x="1015" y="848"/>
                  </a:lnTo>
                  <a:lnTo>
                    <a:pt x="904" y="996"/>
                  </a:lnTo>
                  <a:lnTo>
                    <a:pt x="812" y="1162"/>
                  </a:lnTo>
                  <a:lnTo>
                    <a:pt x="720" y="1346"/>
                  </a:lnTo>
                  <a:lnTo>
                    <a:pt x="664" y="1531"/>
                  </a:lnTo>
                  <a:lnTo>
                    <a:pt x="609" y="1715"/>
                  </a:lnTo>
                  <a:lnTo>
                    <a:pt x="572" y="1918"/>
                  </a:lnTo>
                  <a:lnTo>
                    <a:pt x="535" y="2120"/>
                  </a:lnTo>
                  <a:lnTo>
                    <a:pt x="535" y="2305"/>
                  </a:lnTo>
                  <a:lnTo>
                    <a:pt x="535" y="2507"/>
                  </a:lnTo>
                  <a:lnTo>
                    <a:pt x="572" y="2913"/>
                  </a:lnTo>
                  <a:lnTo>
                    <a:pt x="628" y="3319"/>
                  </a:lnTo>
                  <a:lnTo>
                    <a:pt x="683" y="3724"/>
                  </a:lnTo>
                  <a:lnTo>
                    <a:pt x="757" y="4130"/>
                  </a:lnTo>
                  <a:lnTo>
                    <a:pt x="793" y="4517"/>
                  </a:lnTo>
                  <a:lnTo>
                    <a:pt x="812" y="4756"/>
                  </a:lnTo>
                  <a:lnTo>
                    <a:pt x="793" y="4978"/>
                  </a:lnTo>
                  <a:lnTo>
                    <a:pt x="757" y="5217"/>
                  </a:lnTo>
                  <a:lnTo>
                    <a:pt x="720" y="5328"/>
                  </a:lnTo>
                  <a:lnTo>
                    <a:pt x="664" y="5438"/>
                  </a:lnTo>
                  <a:lnTo>
                    <a:pt x="591" y="5567"/>
                  </a:lnTo>
                  <a:lnTo>
                    <a:pt x="499" y="5696"/>
                  </a:lnTo>
                  <a:lnTo>
                    <a:pt x="406" y="5789"/>
                  </a:lnTo>
                  <a:lnTo>
                    <a:pt x="277" y="5881"/>
                  </a:lnTo>
                  <a:lnTo>
                    <a:pt x="148" y="5936"/>
                  </a:lnTo>
                  <a:lnTo>
                    <a:pt x="1" y="5955"/>
                  </a:lnTo>
                  <a:lnTo>
                    <a:pt x="111" y="5955"/>
                  </a:lnTo>
                  <a:lnTo>
                    <a:pt x="204" y="5991"/>
                  </a:lnTo>
                  <a:lnTo>
                    <a:pt x="296" y="6028"/>
                  </a:lnTo>
                  <a:lnTo>
                    <a:pt x="406" y="6065"/>
                  </a:lnTo>
                  <a:lnTo>
                    <a:pt x="591" y="6176"/>
                  </a:lnTo>
                  <a:lnTo>
                    <a:pt x="775" y="6268"/>
                  </a:lnTo>
                  <a:lnTo>
                    <a:pt x="996" y="6342"/>
                  </a:lnTo>
                  <a:lnTo>
                    <a:pt x="1199" y="6397"/>
                  </a:lnTo>
                  <a:lnTo>
                    <a:pt x="1420" y="6452"/>
                  </a:lnTo>
                  <a:lnTo>
                    <a:pt x="1641" y="6471"/>
                  </a:lnTo>
                  <a:lnTo>
                    <a:pt x="1918" y="6471"/>
                  </a:lnTo>
                  <a:lnTo>
                    <a:pt x="2213" y="6434"/>
                  </a:lnTo>
                  <a:lnTo>
                    <a:pt x="2489" y="6360"/>
                  </a:lnTo>
                  <a:lnTo>
                    <a:pt x="2747" y="6249"/>
                  </a:lnTo>
                  <a:lnTo>
                    <a:pt x="2950" y="6139"/>
                  </a:lnTo>
                  <a:lnTo>
                    <a:pt x="3135" y="6010"/>
                  </a:lnTo>
                  <a:lnTo>
                    <a:pt x="3319" y="5862"/>
                  </a:lnTo>
                  <a:lnTo>
                    <a:pt x="3485" y="5715"/>
                  </a:lnTo>
                  <a:lnTo>
                    <a:pt x="3393" y="5623"/>
                  </a:lnTo>
                  <a:lnTo>
                    <a:pt x="3319" y="5531"/>
                  </a:lnTo>
                  <a:lnTo>
                    <a:pt x="3264" y="5328"/>
                  </a:lnTo>
                  <a:lnTo>
                    <a:pt x="3227" y="5217"/>
                  </a:lnTo>
                  <a:lnTo>
                    <a:pt x="3227" y="5107"/>
                  </a:lnTo>
                  <a:lnTo>
                    <a:pt x="3227" y="4996"/>
                  </a:lnTo>
                  <a:lnTo>
                    <a:pt x="3245" y="4885"/>
                  </a:lnTo>
                  <a:lnTo>
                    <a:pt x="3264" y="4793"/>
                  </a:lnTo>
                  <a:lnTo>
                    <a:pt x="3319" y="4701"/>
                  </a:lnTo>
                  <a:lnTo>
                    <a:pt x="3356" y="4627"/>
                  </a:lnTo>
                  <a:lnTo>
                    <a:pt x="3429" y="4590"/>
                  </a:lnTo>
                  <a:lnTo>
                    <a:pt x="3558" y="4498"/>
                  </a:lnTo>
                  <a:lnTo>
                    <a:pt x="3853" y="4351"/>
                  </a:lnTo>
                  <a:lnTo>
                    <a:pt x="4001" y="4259"/>
                  </a:lnTo>
                  <a:lnTo>
                    <a:pt x="4130" y="4130"/>
                  </a:lnTo>
                  <a:lnTo>
                    <a:pt x="4222" y="3982"/>
                  </a:lnTo>
                  <a:lnTo>
                    <a:pt x="4314" y="3835"/>
                  </a:lnTo>
                  <a:lnTo>
                    <a:pt x="4406" y="3577"/>
                  </a:lnTo>
                  <a:lnTo>
                    <a:pt x="4480" y="3319"/>
                  </a:lnTo>
                  <a:lnTo>
                    <a:pt x="4535" y="3042"/>
                  </a:lnTo>
                  <a:lnTo>
                    <a:pt x="4572" y="2747"/>
                  </a:lnTo>
                  <a:lnTo>
                    <a:pt x="4591" y="2471"/>
                  </a:lnTo>
                  <a:lnTo>
                    <a:pt x="4591" y="2176"/>
                  </a:lnTo>
                  <a:lnTo>
                    <a:pt x="4572" y="1641"/>
                  </a:lnTo>
                  <a:lnTo>
                    <a:pt x="4554" y="1475"/>
                  </a:lnTo>
                  <a:lnTo>
                    <a:pt x="4535" y="1346"/>
                  </a:lnTo>
                  <a:lnTo>
                    <a:pt x="4499" y="1199"/>
                  </a:lnTo>
                  <a:lnTo>
                    <a:pt x="4443" y="1070"/>
                  </a:lnTo>
                  <a:lnTo>
                    <a:pt x="4370" y="941"/>
                  </a:lnTo>
                  <a:lnTo>
                    <a:pt x="4296" y="812"/>
                  </a:lnTo>
                  <a:lnTo>
                    <a:pt x="4222" y="701"/>
                  </a:lnTo>
                  <a:lnTo>
                    <a:pt x="4111" y="590"/>
                  </a:lnTo>
                  <a:lnTo>
                    <a:pt x="4019" y="480"/>
                  </a:lnTo>
                  <a:lnTo>
                    <a:pt x="3909" y="388"/>
                  </a:lnTo>
                  <a:lnTo>
                    <a:pt x="3780" y="314"/>
                  </a:lnTo>
                  <a:lnTo>
                    <a:pt x="3669" y="222"/>
                  </a:lnTo>
                  <a:lnTo>
                    <a:pt x="3522" y="166"/>
                  </a:lnTo>
                  <a:lnTo>
                    <a:pt x="3393" y="111"/>
                  </a:lnTo>
                  <a:lnTo>
                    <a:pt x="3245" y="74"/>
                  </a:lnTo>
                  <a:lnTo>
                    <a:pt x="3098" y="37"/>
                  </a:lnTo>
                  <a:lnTo>
                    <a:pt x="2895" y="19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715950" y="388800"/>
              <a:ext cx="115700" cy="163625"/>
            </a:xfrm>
            <a:custGeom>
              <a:avLst/>
              <a:gdLst/>
              <a:ahLst/>
              <a:cxnLst/>
              <a:rect l="l" t="t" r="r" b="b"/>
              <a:pathLst>
                <a:path w="4628" h="6545" extrusionOk="0">
                  <a:moveTo>
                    <a:pt x="2711" y="74"/>
                  </a:moveTo>
                  <a:lnTo>
                    <a:pt x="2913" y="93"/>
                  </a:lnTo>
                  <a:lnTo>
                    <a:pt x="3098" y="111"/>
                  </a:lnTo>
                  <a:lnTo>
                    <a:pt x="3245" y="148"/>
                  </a:lnTo>
                  <a:lnTo>
                    <a:pt x="3393" y="185"/>
                  </a:lnTo>
                  <a:lnTo>
                    <a:pt x="3522" y="240"/>
                  </a:lnTo>
                  <a:lnTo>
                    <a:pt x="3651" y="296"/>
                  </a:lnTo>
                  <a:lnTo>
                    <a:pt x="3780" y="369"/>
                  </a:lnTo>
                  <a:lnTo>
                    <a:pt x="3890" y="462"/>
                  </a:lnTo>
                  <a:lnTo>
                    <a:pt x="4001" y="554"/>
                  </a:lnTo>
                  <a:lnTo>
                    <a:pt x="4111" y="646"/>
                  </a:lnTo>
                  <a:lnTo>
                    <a:pt x="4204" y="756"/>
                  </a:lnTo>
                  <a:lnTo>
                    <a:pt x="4277" y="867"/>
                  </a:lnTo>
                  <a:lnTo>
                    <a:pt x="4351" y="996"/>
                  </a:lnTo>
                  <a:lnTo>
                    <a:pt x="4406" y="1125"/>
                  </a:lnTo>
                  <a:lnTo>
                    <a:pt x="4462" y="1254"/>
                  </a:lnTo>
                  <a:lnTo>
                    <a:pt x="4499" y="1383"/>
                  </a:lnTo>
                  <a:lnTo>
                    <a:pt x="4535" y="1531"/>
                  </a:lnTo>
                  <a:lnTo>
                    <a:pt x="4535" y="1678"/>
                  </a:lnTo>
                  <a:lnTo>
                    <a:pt x="4554" y="2250"/>
                  </a:lnTo>
                  <a:lnTo>
                    <a:pt x="4554" y="2526"/>
                  </a:lnTo>
                  <a:lnTo>
                    <a:pt x="4535" y="2821"/>
                  </a:lnTo>
                  <a:lnTo>
                    <a:pt x="4499" y="3097"/>
                  </a:lnTo>
                  <a:lnTo>
                    <a:pt x="4443" y="3356"/>
                  </a:lnTo>
                  <a:lnTo>
                    <a:pt x="4370" y="3614"/>
                  </a:lnTo>
                  <a:lnTo>
                    <a:pt x="4277" y="3853"/>
                  </a:lnTo>
                  <a:lnTo>
                    <a:pt x="4204" y="3982"/>
                  </a:lnTo>
                  <a:lnTo>
                    <a:pt x="4111" y="4130"/>
                  </a:lnTo>
                  <a:lnTo>
                    <a:pt x="4001" y="4259"/>
                  </a:lnTo>
                  <a:lnTo>
                    <a:pt x="3835" y="4369"/>
                  </a:lnTo>
                  <a:lnTo>
                    <a:pt x="3688" y="4443"/>
                  </a:lnTo>
                  <a:lnTo>
                    <a:pt x="3466" y="4554"/>
                  </a:lnTo>
                  <a:lnTo>
                    <a:pt x="3356" y="4627"/>
                  </a:lnTo>
                  <a:lnTo>
                    <a:pt x="3282" y="4720"/>
                  </a:lnTo>
                  <a:lnTo>
                    <a:pt x="3245" y="4812"/>
                  </a:lnTo>
                  <a:lnTo>
                    <a:pt x="3208" y="4904"/>
                  </a:lnTo>
                  <a:lnTo>
                    <a:pt x="3190" y="5015"/>
                  </a:lnTo>
                  <a:lnTo>
                    <a:pt x="3190" y="5144"/>
                  </a:lnTo>
                  <a:lnTo>
                    <a:pt x="3190" y="5254"/>
                  </a:lnTo>
                  <a:lnTo>
                    <a:pt x="3227" y="5365"/>
                  </a:lnTo>
                  <a:lnTo>
                    <a:pt x="3245" y="5475"/>
                  </a:lnTo>
                  <a:lnTo>
                    <a:pt x="3300" y="5586"/>
                  </a:lnTo>
                  <a:lnTo>
                    <a:pt x="3356" y="5678"/>
                  </a:lnTo>
                  <a:lnTo>
                    <a:pt x="3429" y="5752"/>
                  </a:lnTo>
                  <a:lnTo>
                    <a:pt x="3264" y="5918"/>
                  </a:lnTo>
                  <a:lnTo>
                    <a:pt x="3098" y="6047"/>
                  </a:lnTo>
                  <a:lnTo>
                    <a:pt x="2913" y="6157"/>
                  </a:lnTo>
                  <a:lnTo>
                    <a:pt x="2747" y="6268"/>
                  </a:lnTo>
                  <a:lnTo>
                    <a:pt x="2489" y="6360"/>
                  </a:lnTo>
                  <a:lnTo>
                    <a:pt x="2213" y="6434"/>
                  </a:lnTo>
                  <a:lnTo>
                    <a:pt x="1936" y="6471"/>
                  </a:lnTo>
                  <a:lnTo>
                    <a:pt x="1641" y="6471"/>
                  </a:lnTo>
                  <a:lnTo>
                    <a:pt x="1420" y="6452"/>
                  </a:lnTo>
                  <a:lnTo>
                    <a:pt x="1217" y="6415"/>
                  </a:lnTo>
                  <a:lnTo>
                    <a:pt x="996" y="6360"/>
                  </a:lnTo>
                  <a:lnTo>
                    <a:pt x="793" y="6286"/>
                  </a:lnTo>
                  <a:lnTo>
                    <a:pt x="664" y="6213"/>
                  </a:lnTo>
                  <a:lnTo>
                    <a:pt x="554" y="6157"/>
                  </a:lnTo>
                  <a:lnTo>
                    <a:pt x="388" y="6065"/>
                  </a:lnTo>
                  <a:lnTo>
                    <a:pt x="204" y="5992"/>
                  </a:lnTo>
                  <a:lnTo>
                    <a:pt x="296" y="5936"/>
                  </a:lnTo>
                  <a:lnTo>
                    <a:pt x="425" y="5862"/>
                  </a:lnTo>
                  <a:lnTo>
                    <a:pt x="517" y="5752"/>
                  </a:lnTo>
                  <a:lnTo>
                    <a:pt x="609" y="5623"/>
                  </a:lnTo>
                  <a:lnTo>
                    <a:pt x="701" y="5494"/>
                  </a:lnTo>
                  <a:lnTo>
                    <a:pt x="757" y="5383"/>
                  </a:lnTo>
                  <a:lnTo>
                    <a:pt x="793" y="5254"/>
                  </a:lnTo>
                  <a:lnTo>
                    <a:pt x="830" y="5125"/>
                  </a:lnTo>
                  <a:lnTo>
                    <a:pt x="849" y="5015"/>
                  </a:lnTo>
                  <a:lnTo>
                    <a:pt x="849" y="4775"/>
                  </a:lnTo>
                  <a:lnTo>
                    <a:pt x="830" y="4535"/>
                  </a:lnTo>
                  <a:lnTo>
                    <a:pt x="775" y="4148"/>
                  </a:lnTo>
                  <a:lnTo>
                    <a:pt x="720" y="3724"/>
                  </a:lnTo>
                  <a:lnTo>
                    <a:pt x="628" y="3134"/>
                  </a:lnTo>
                  <a:lnTo>
                    <a:pt x="591" y="2839"/>
                  </a:lnTo>
                  <a:lnTo>
                    <a:pt x="572" y="2544"/>
                  </a:lnTo>
                  <a:lnTo>
                    <a:pt x="572" y="2250"/>
                  </a:lnTo>
                  <a:lnTo>
                    <a:pt x="609" y="1955"/>
                  </a:lnTo>
                  <a:lnTo>
                    <a:pt x="664" y="1678"/>
                  </a:lnTo>
                  <a:lnTo>
                    <a:pt x="757" y="1402"/>
                  </a:lnTo>
                  <a:lnTo>
                    <a:pt x="849" y="1217"/>
                  </a:lnTo>
                  <a:lnTo>
                    <a:pt x="941" y="1051"/>
                  </a:lnTo>
                  <a:lnTo>
                    <a:pt x="1052" y="904"/>
                  </a:lnTo>
                  <a:lnTo>
                    <a:pt x="1162" y="756"/>
                  </a:lnTo>
                  <a:lnTo>
                    <a:pt x="1291" y="627"/>
                  </a:lnTo>
                  <a:lnTo>
                    <a:pt x="1420" y="517"/>
                  </a:lnTo>
                  <a:lnTo>
                    <a:pt x="1549" y="406"/>
                  </a:lnTo>
                  <a:lnTo>
                    <a:pt x="1697" y="314"/>
                  </a:lnTo>
                  <a:lnTo>
                    <a:pt x="1863" y="240"/>
                  </a:lnTo>
                  <a:lnTo>
                    <a:pt x="2010" y="185"/>
                  </a:lnTo>
                  <a:lnTo>
                    <a:pt x="2176" y="130"/>
                  </a:lnTo>
                  <a:lnTo>
                    <a:pt x="2360" y="93"/>
                  </a:lnTo>
                  <a:lnTo>
                    <a:pt x="2526" y="74"/>
                  </a:lnTo>
                  <a:close/>
                  <a:moveTo>
                    <a:pt x="2526" y="1"/>
                  </a:moveTo>
                  <a:lnTo>
                    <a:pt x="2342" y="19"/>
                  </a:lnTo>
                  <a:lnTo>
                    <a:pt x="2158" y="56"/>
                  </a:lnTo>
                  <a:lnTo>
                    <a:pt x="1992" y="111"/>
                  </a:lnTo>
                  <a:lnTo>
                    <a:pt x="1826" y="167"/>
                  </a:lnTo>
                  <a:lnTo>
                    <a:pt x="1660" y="259"/>
                  </a:lnTo>
                  <a:lnTo>
                    <a:pt x="1512" y="351"/>
                  </a:lnTo>
                  <a:lnTo>
                    <a:pt x="1365" y="462"/>
                  </a:lnTo>
                  <a:lnTo>
                    <a:pt x="1236" y="572"/>
                  </a:lnTo>
                  <a:lnTo>
                    <a:pt x="1107" y="701"/>
                  </a:lnTo>
                  <a:lnTo>
                    <a:pt x="996" y="849"/>
                  </a:lnTo>
                  <a:lnTo>
                    <a:pt x="886" y="1015"/>
                  </a:lnTo>
                  <a:lnTo>
                    <a:pt x="775" y="1180"/>
                  </a:lnTo>
                  <a:lnTo>
                    <a:pt x="701" y="1365"/>
                  </a:lnTo>
                  <a:lnTo>
                    <a:pt x="591" y="1641"/>
                  </a:lnTo>
                  <a:lnTo>
                    <a:pt x="535" y="1936"/>
                  </a:lnTo>
                  <a:lnTo>
                    <a:pt x="499" y="2231"/>
                  </a:lnTo>
                  <a:lnTo>
                    <a:pt x="499" y="2526"/>
                  </a:lnTo>
                  <a:lnTo>
                    <a:pt x="517" y="2839"/>
                  </a:lnTo>
                  <a:lnTo>
                    <a:pt x="554" y="3134"/>
                  </a:lnTo>
                  <a:lnTo>
                    <a:pt x="646" y="3743"/>
                  </a:lnTo>
                  <a:lnTo>
                    <a:pt x="720" y="4148"/>
                  </a:lnTo>
                  <a:lnTo>
                    <a:pt x="757" y="4554"/>
                  </a:lnTo>
                  <a:lnTo>
                    <a:pt x="775" y="4756"/>
                  </a:lnTo>
                  <a:lnTo>
                    <a:pt x="775" y="4996"/>
                  </a:lnTo>
                  <a:lnTo>
                    <a:pt x="757" y="5107"/>
                  </a:lnTo>
                  <a:lnTo>
                    <a:pt x="720" y="5236"/>
                  </a:lnTo>
                  <a:lnTo>
                    <a:pt x="683" y="5346"/>
                  </a:lnTo>
                  <a:lnTo>
                    <a:pt x="628" y="5457"/>
                  </a:lnTo>
                  <a:lnTo>
                    <a:pt x="554" y="5586"/>
                  </a:lnTo>
                  <a:lnTo>
                    <a:pt x="480" y="5697"/>
                  </a:lnTo>
                  <a:lnTo>
                    <a:pt x="370" y="5807"/>
                  </a:lnTo>
                  <a:lnTo>
                    <a:pt x="259" y="5881"/>
                  </a:lnTo>
                  <a:lnTo>
                    <a:pt x="130" y="5936"/>
                  </a:lnTo>
                  <a:lnTo>
                    <a:pt x="1" y="5955"/>
                  </a:lnTo>
                  <a:lnTo>
                    <a:pt x="1" y="6028"/>
                  </a:lnTo>
                  <a:lnTo>
                    <a:pt x="130" y="6047"/>
                  </a:lnTo>
                  <a:lnTo>
                    <a:pt x="259" y="6084"/>
                  </a:lnTo>
                  <a:lnTo>
                    <a:pt x="388" y="6139"/>
                  </a:lnTo>
                  <a:lnTo>
                    <a:pt x="517" y="6213"/>
                  </a:lnTo>
                  <a:lnTo>
                    <a:pt x="646" y="6286"/>
                  </a:lnTo>
                  <a:lnTo>
                    <a:pt x="775" y="6342"/>
                  </a:lnTo>
                  <a:lnTo>
                    <a:pt x="978" y="6415"/>
                  </a:lnTo>
                  <a:lnTo>
                    <a:pt x="1199" y="6471"/>
                  </a:lnTo>
                  <a:lnTo>
                    <a:pt x="1420" y="6508"/>
                  </a:lnTo>
                  <a:lnTo>
                    <a:pt x="1641" y="6545"/>
                  </a:lnTo>
                  <a:lnTo>
                    <a:pt x="1770" y="6545"/>
                  </a:lnTo>
                  <a:lnTo>
                    <a:pt x="2029" y="6526"/>
                  </a:lnTo>
                  <a:lnTo>
                    <a:pt x="2287" y="6489"/>
                  </a:lnTo>
                  <a:lnTo>
                    <a:pt x="2545" y="6415"/>
                  </a:lnTo>
                  <a:lnTo>
                    <a:pt x="2766" y="6323"/>
                  </a:lnTo>
                  <a:lnTo>
                    <a:pt x="2950" y="6213"/>
                  </a:lnTo>
                  <a:lnTo>
                    <a:pt x="3153" y="6102"/>
                  </a:lnTo>
                  <a:lnTo>
                    <a:pt x="3319" y="5955"/>
                  </a:lnTo>
                  <a:lnTo>
                    <a:pt x="3503" y="5770"/>
                  </a:lnTo>
                  <a:lnTo>
                    <a:pt x="3540" y="5752"/>
                  </a:lnTo>
                  <a:lnTo>
                    <a:pt x="3503" y="5715"/>
                  </a:lnTo>
                  <a:lnTo>
                    <a:pt x="3411" y="5641"/>
                  </a:lnTo>
                  <a:lnTo>
                    <a:pt x="3356" y="5549"/>
                  </a:lnTo>
                  <a:lnTo>
                    <a:pt x="3319" y="5457"/>
                  </a:lnTo>
                  <a:lnTo>
                    <a:pt x="3282" y="5365"/>
                  </a:lnTo>
                  <a:lnTo>
                    <a:pt x="3264" y="5144"/>
                  </a:lnTo>
                  <a:lnTo>
                    <a:pt x="3264" y="5033"/>
                  </a:lnTo>
                  <a:lnTo>
                    <a:pt x="3264" y="4922"/>
                  </a:lnTo>
                  <a:lnTo>
                    <a:pt x="3300" y="4830"/>
                  </a:lnTo>
                  <a:lnTo>
                    <a:pt x="3337" y="4756"/>
                  </a:lnTo>
                  <a:lnTo>
                    <a:pt x="3411" y="4683"/>
                  </a:lnTo>
                  <a:lnTo>
                    <a:pt x="3503" y="4609"/>
                  </a:lnTo>
                  <a:lnTo>
                    <a:pt x="3706" y="4498"/>
                  </a:lnTo>
                  <a:lnTo>
                    <a:pt x="3872" y="4425"/>
                  </a:lnTo>
                  <a:lnTo>
                    <a:pt x="4019" y="4333"/>
                  </a:lnTo>
                  <a:lnTo>
                    <a:pt x="4130" y="4203"/>
                  </a:lnTo>
                  <a:lnTo>
                    <a:pt x="4241" y="4056"/>
                  </a:lnTo>
                  <a:lnTo>
                    <a:pt x="4333" y="3890"/>
                  </a:lnTo>
                  <a:lnTo>
                    <a:pt x="4443" y="3632"/>
                  </a:lnTo>
                  <a:lnTo>
                    <a:pt x="4517" y="3374"/>
                  </a:lnTo>
                  <a:lnTo>
                    <a:pt x="4572" y="3097"/>
                  </a:lnTo>
                  <a:lnTo>
                    <a:pt x="4609" y="2821"/>
                  </a:lnTo>
                  <a:lnTo>
                    <a:pt x="4628" y="2544"/>
                  </a:lnTo>
                  <a:lnTo>
                    <a:pt x="4628" y="2250"/>
                  </a:lnTo>
                  <a:lnTo>
                    <a:pt x="4609" y="1660"/>
                  </a:lnTo>
                  <a:lnTo>
                    <a:pt x="4591" y="1512"/>
                  </a:lnTo>
                  <a:lnTo>
                    <a:pt x="4572" y="1383"/>
                  </a:lnTo>
                  <a:lnTo>
                    <a:pt x="4535" y="1236"/>
                  </a:lnTo>
                  <a:lnTo>
                    <a:pt x="4480" y="1088"/>
                  </a:lnTo>
                  <a:lnTo>
                    <a:pt x="4406" y="959"/>
                  </a:lnTo>
                  <a:lnTo>
                    <a:pt x="4333" y="830"/>
                  </a:lnTo>
                  <a:lnTo>
                    <a:pt x="4259" y="720"/>
                  </a:lnTo>
                  <a:lnTo>
                    <a:pt x="4148" y="609"/>
                  </a:lnTo>
                  <a:lnTo>
                    <a:pt x="4056" y="498"/>
                  </a:lnTo>
                  <a:lnTo>
                    <a:pt x="3946" y="406"/>
                  </a:lnTo>
                  <a:lnTo>
                    <a:pt x="3817" y="314"/>
                  </a:lnTo>
                  <a:lnTo>
                    <a:pt x="3688" y="240"/>
                  </a:lnTo>
                  <a:lnTo>
                    <a:pt x="3558" y="167"/>
                  </a:lnTo>
                  <a:lnTo>
                    <a:pt x="3411" y="111"/>
                  </a:lnTo>
                  <a:lnTo>
                    <a:pt x="3264" y="74"/>
                  </a:lnTo>
                  <a:lnTo>
                    <a:pt x="3116" y="38"/>
                  </a:lnTo>
                  <a:lnTo>
                    <a:pt x="2913" y="19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692450" y="373600"/>
              <a:ext cx="144275" cy="151625"/>
            </a:xfrm>
            <a:custGeom>
              <a:avLst/>
              <a:gdLst/>
              <a:ahLst/>
              <a:cxnLst/>
              <a:rect l="l" t="t" r="r" b="b"/>
              <a:pathLst>
                <a:path w="5771" h="6065" extrusionOk="0">
                  <a:moveTo>
                    <a:pt x="3171" y="0"/>
                  </a:moveTo>
                  <a:lnTo>
                    <a:pt x="2913" y="19"/>
                  </a:lnTo>
                  <a:lnTo>
                    <a:pt x="2618" y="74"/>
                  </a:lnTo>
                  <a:lnTo>
                    <a:pt x="2323" y="148"/>
                  </a:lnTo>
                  <a:lnTo>
                    <a:pt x="2047" y="277"/>
                  </a:lnTo>
                  <a:lnTo>
                    <a:pt x="1789" y="406"/>
                  </a:lnTo>
                  <a:lnTo>
                    <a:pt x="1531" y="590"/>
                  </a:lnTo>
                  <a:lnTo>
                    <a:pt x="1310" y="775"/>
                  </a:lnTo>
                  <a:lnTo>
                    <a:pt x="1107" y="996"/>
                  </a:lnTo>
                  <a:lnTo>
                    <a:pt x="941" y="1254"/>
                  </a:lnTo>
                  <a:lnTo>
                    <a:pt x="775" y="1530"/>
                  </a:lnTo>
                  <a:lnTo>
                    <a:pt x="646" y="1807"/>
                  </a:lnTo>
                  <a:lnTo>
                    <a:pt x="554" y="2102"/>
                  </a:lnTo>
                  <a:lnTo>
                    <a:pt x="480" y="2415"/>
                  </a:lnTo>
                  <a:lnTo>
                    <a:pt x="425" y="2729"/>
                  </a:lnTo>
                  <a:lnTo>
                    <a:pt x="388" y="3042"/>
                  </a:lnTo>
                  <a:lnTo>
                    <a:pt x="333" y="3687"/>
                  </a:lnTo>
                  <a:lnTo>
                    <a:pt x="296" y="4258"/>
                  </a:lnTo>
                  <a:lnTo>
                    <a:pt x="240" y="4830"/>
                  </a:lnTo>
                  <a:lnTo>
                    <a:pt x="204" y="5125"/>
                  </a:lnTo>
                  <a:lnTo>
                    <a:pt x="148" y="5401"/>
                  </a:lnTo>
                  <a:lnTo>
                    <a:pt x="75" y="5696"/>
                  </a:lnTo>
                  <a:lnTo>
                    <a:pt x="1" y="5954"/>
                  </a:lnTo>
                  <a:lnTo>
                    <a:pt x="240" y="6010"/>
                  </a:lnTo>
                  <a:lnTo>
                    <a:pt x="498" y="6028"/>
                  </a:lnTo>
                  <a:lnTo>
                    <a:pt x="1015" y="6047"/>
                  </a:lnTo>
                  <a:lnTo>
                    <a:pt x="1383" y="6065"/>
                  </a:lnTo>
                  <a:lnTo>
                    <a:pt x="1733" y="6065"/>
                  </a:lnTo>
                  <a:lnTo>
                    <a:pt x="2471" y="6047"/>
                  </a:lnTo>
                  <a:lnTo>
                    <a:pt x="2563" y="5106"/>
                  </a:lnTo>
                  <a:lnTo>
                    <a:pt x="2674" y="4185"/>
                  </a:lnTo>
                  <a:lnTo>
                    <a:pt x="2803" y="3263"/>
                  </a:lnTo>
                  <a:lnTo>
                    <a:pt x="2969" y="2341"/>
                  </a:lnTo>
                  <a:lnTo>
                    <a:pt x="2987" y="2323"/>
                  </a:lnTo>
                  <a:lnTo>
                    <a:pt x="3061" y="2305"/>
                  </a:lnTo>
                  <a:lnTo>
                    <a:pt x="3282" y="2268"/>
                  </a:lnTo>
                  <a:lnTo>
                    <a:pt x="3724" y="2268"/>
                  </a:lnTo>
                  <a:lnTo>
                    <a:pt x="3743" y="2249"/>
                  </a:lnTo>
                  <a:lnTo>
                    <a:pt x="3780" y="2231"/>
                  </a:lnTo>
                  <a:lnTo>
                    <a:pt x="3816" y="2139"/>
                  </a:lnTo>
                  <a:lnTo>
                    <a:pt x="3835" y="1991"/>
                  </a:lnTo>
                  <a:lnTo>
                    <a:pt x="3853" y="1825"/>
                  </a:lnTo>
                  <a:lnTo>
                    <a:pt x="3872" y="1659"/>
                  </a:lnTo>
                  <a:lnTo>
                    <a:pt x="3853" y="1493"/>
                  </a:lnTo>
                  <a:lnTo>
                    <a:pt x="3890" y="1678"/>
                  </a:lnTo>
                  <a:lnTo>
                    <a:pt x="3909" y="1862"/>
                  </a:lnTo>
                  <a:lnTo>
                    <a:pt x="3909" y="2046"/>
                  </a:lnTo>
                  <a:lnTo>
                    <a:pt x="3890" y="2249"/>
                  </a:lnTo>
                  <a:lnTo>
                    <a:pt x="4922" y="2249"/>
                  </a:lnTo>
                  <a:lnTo>
                    <a:pt x="5457" y="2231"/>
                  </a:lnTo>
                  <a:lnTo>
                    <a:pt x="5586" y="2231"/>
                  </a:lnTo>
                  <a:lnTo>
                    <a:pt x="5641" y="2212"/>
                  </a:lnTo>
                  <a:lnTo>
                    <a:pt x="5697" y="2194"/>
                  </a:lnTo>
                  <a:lnTo>
                    <a:pt x="5734" y="2157"/>
                  </a:lnTo>
                  <a:lnTo>
                    <a:pt x="5752" y="2083"/>
                  </a:lnTo>
                  <a:lnTo>
                    <a:pt x="5770" y="2028"/>
                  </a:lnTo>
                  <a:lnTo>
                    <a:pt x="5770" y="1936"/>
                  </a:lnTo>
                  <a:lnTo>
                    <a:pt x="5715" y="1752"/>
                  </a:lnTo>
                  <a:lnTo>
                    <a:pt x="5623" y="1530"/>
                  </a:lnTo>
                  <a:lnTo>
                    <a:pt x="5512" y="1309"/>
                  </a:lnTo>
                  <a:lnTo>
                    <a:pt x="5402" y="1125"/>
                  </a:lnTo>
                  <a:lnTo>
                    <a:pt x="5217" y="848"/>
                  </a:lnTo>
                  <a:lnTo>
                    <a:pt x="5033" y="664"/>
                  </a:lnTo>
                  <a:lnTo>
                    <a:pt x="4812" y="498"/>
                  </a:lnTo>
                  <a:lnTo>
                    <a:pt x="4591" y="369"/>
                  </a:lnTo>
                  <a:lnTo>
                    <a:pt x="4369" y="258"/>
                  </a:lnTo>
                  <a:lnTo>
                    <a:pt x="4148" y="166"/>
                  </a:lnTo>
                  <a:lnTo>
                    <a:pt x="3909" y="93"/>
                  </a:lnTo>
                  <a:lnTo>
                    <a:pt x="3669" y="37"/>
                  </a:lnTo>
                  <a:lnTo>
                    <a:pt x="3411" y="19"/>
                  </a:lnTo>
                  <a:lnTo>
                    <a:pt x="3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741300" y="438125"/>
              <a:ext cx="28150" cy="35025"/>
            </a:xfrm>
            <a:custGeom>
              <a:avLst/>
              <a:gdLst/>
              <a:ahLst/>
              <a:cxnLst/>
              <a:rect l="l" t="t" r="r" b="b"/>
              <a:pathLst>
                <a:path w="1126" h="1401" extrusionOk="0">
                  <a:moveTo>
                    <a:pt x="701" y="0"/>
                  </a:moveTo>
                  <a:lnTo>
                    <a:pt x="554" y="37"/>
                  </a:lnTo>
                  <a:lnTo>
                    <a:pt x="406" y="92"/>
                  </a:lnTo>
                  <a:lnTo>
                    <a:pt x="277" y="166"/>
                  </a:lnTo>
                  <a:lnTo>
                    <a:pt x="185" y="277"/>
                  </a:lnTo>
                  <a:lnTo>
                    <a:pt x="93" y="406"/>
                  </a:lnTo>
                  <a:lnTo>
                    <a:pt x="38" y="535"/>
                  </a:lnTo>
                  <a:lnTo>
                    <a:pt x="19" y="664"/>
                  </a:lnTo>
                  <a:lnTo>
                    <a:pt x="1" y="811"/>
                  </a:lnTo>
                  <a:lnTo>
                    <a:pt x="38" y="959"/>
                  </a:lnTo>
                  <a:lnTo>
                    <a:pt x="93" y="1088"/>
                  </a:lnTo>
                  <a:lnTo>
                    <a:pt x="185" y="1198"/>
                  </a:lnTo>
                  <a:lnTo>
                    <a:pt x="296" y="1290"/>
                  </a:lnTo>
                  <a:lnTo>
                    <a:pt x="425" y="1346"/>
                  </a:lnTo>
                  <a:lnTo>
                    <a:pt x="572" y="1383"/>
                  </a:lnTo>
                  <a:lnTo>
                    <a:pt x="720" y="1401"/>
                  </a:lnTo>
                  <a:lnTo>
                    <a:pt x="867" y="1383"/>
                  </a:lnTo>
                  <a:lnTo>
                    <a:pt x="996" y="1327"/>
                  </a:lnTo>
                  <a:lnTo>
                    <a:pt x="1125" y="129"/>
                  </a:lnTo>
                  <a:lnTo>
                    <a:pt x="1051" y="92"/>
                  </a:lnTo>
                  <a:lnTo>
                    <a:pt x="996" y="55"/>
                  </a:lnTo>
                  <a:lnTo>
                    <a:pt x="849" y="18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741300" y="438125"/>
              <a:ext cx="28150" cy="35025"/>
            </a:xfrm>
            <a:custGeom>
              <a:avLst/>
              <a:gdLst/>
              <a:ahLst/>
              <a:cxnLst/>
              <a:rect l="l" t="t" r="r" b="b"/>
              <a:pathLst>
                <a:path w="1126" h="1401" fill="none" extrusionOk="0">
                  <a:moveTo>
                    <a:pt x="1125" y="129"/>
                  </a:moveTo>
                  <a:lnTo>
                    <a:pt x="1125" y="129"/>
                  </a:lnTo>
                  <a:lnTo>
                    <a:pt x="1051" y="92"/>
                  </a:lnTo>
                  <a:lnTo>
                    <a:pt x="996" y="55"/>
                  </a:lnTo>
                  <a:lnTo>
                    <a:pt x="849" y="18"/>
                  </a:lnTo>
                  <a:lnTo>
                    <a:pt x="701" y="0"/>
                  </a:lnTo>
                  <a:lnTo>
                    <a:pt x="554" y="37"/>
                  </a:lnTo>
                  <a:lnTo>
                    <a:pt x="406" y="92"/>
                  </a:lnTo>
                  <a:lnTo>
                    <a:pt x="277" y="166"/>
                  </a:lnTo>
                  <a:lnTo>
                    <a:pt x="185" y="277"/>
                  </a:lnTo>
                  <a:lnTo>
                    <a:pt x="93" y="406"/>
                  </a:lnTo>
                  <a:lnTo>
                    <a:pt x="93" y="406"/>
                  </a:lnTo>
                  <a:lnTo>
                    <a:pt x="38" y="535"/>
                  </a:lnTo>
                  <a:lnTo>
                    <a:pt x="19" y="664"/>
                  </a:lnTo>
                  <a:lnTo>
                    <a:pt x="1" y="811"/>
                  </a:lnTo>
                  <a:lnTo>
                    <a:pt x="38" y="959"/>
                  </a:lnTo>
                  <a:lnTo>
                    <a:pt x="38" y="959"/>
                  </a:lnTo>
                  <a:lnTo>
                    <a:pt x="93" y="1088"/>
                  </a:lnTo>
                  <a:lnTo>
                    <a:pt x="185" y="1198"/>
                  </a:lnTo>
                  <a:lnTo>
                    <a:pt x="296" y="1290"/>
                  </a:lnTo>
                  <a:lnTo>
                    <a:pt x="425" y="1346"/>
                  </a:lnTo>
                  <a:lnTo>
                    <a:pt x="572" y="1383"/>
                  </a:lnTo>
                  <a:lnTo>
                    <a:pt x="720" y="1401"/>
                  </a:lnTo>
                  <a:lnTo>
                    <a:pt x="867" y="1383"/>
                  </a:lnTo>
                  <a:lnTo>
                    <a:pt x="996" y="13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740850" y="437200"/>
              <a:ext cx="29050" cy="36875"/>
            </a:xfrm>
            <a:custGeom>
              <a:avLst/>
              <a:gdLst/>
              <a:ahLst/>
              <a:cxnLst/>
              <a:rect l="l" t="t" r="r" b="b"/>
              <a:pathLst>
                <a:path w="1162" h="1475" extrusionOk="0">
                  <a:moveTo>
                    <a:pt x="774" y="0"/>
                  </a:moveTo>
                  <a:lnTo>
                    <a:pt x="627" y="19"/>
                  </a:lnTo>
                  <a:lnTo>
                    <a:pt x="461" y="74"/>
                  </a:lnTo>
                  <a:lnTo>
                    <a:pt x="314" y="166"/>
                  </a:lnTo>
                  <a:lnTo>
                    <a:pt x="185" y="277"/>
                  </a:lnTo>
                  <a:lnTo>
                    <a:pt x="74" y="424"/>
                  </a:lnTo>
                  <a:lnTo>
                    <a:pt x="19" y="553"/>
                  </a:lnTo>
                  <a:lnTo>
                    <a:pt x="0" y="701"/>
                  </a:lnTo>
                  <a:lnTo>
                    <a:pt x="0" y="848"/>
                  </a:lnTo>
                  <a:lnTo>
                    <a:pt x="19" y="996"/>
                  </a:lnTo>
                  <a:lnTo>
                    <a:pt x="56" y="1125"/>
                  </a:lnTo>
                  <a:lnTo>
                    <a:pt x="148" y="1235"/>
                  </a:lnTo>
                  <a:lnTo>
                    <a:pt x="240" y="1327"/>
                  </a:lnTo>
                  <a:lnTo>
                    <a:pt x="369" y="1401"/>
                  </a:lnTo>
                  <a:lnTo>
                    <a:pt x="535" y="1456"/>
                  </a:lnTo>
                  <a:lnTo>
                    <a:pt x="701" y="1475"/>
                  </a:lnTo>
                  <a:lnTo>
                    <a:pt x="867" y="1456"/>
                  </a:lnTo>
                  <a:lnTo>
                    <a:pt x="1033" y="1401"/>
                  </a:lnTo>
                  <a:lnTo>
                    <a:pt x="996" y="1327"/>
                  </a:lnTo>
                  <a:lnTo>
                    <a:pt x="867" y="1383"/>
                  </a:lnTo>
                  <a:lnTo>
                    <a:pt x="701" y="1401"/>
                  </a:lnTo>
                  <a:lnTo>
                    <a:pt x="553" y="1383"/>
                  </a:lnTo>
                  <a:lnTo>
                    <a:pt x="406" y="1327"/>
                  </a:lnTo>
                  <a:lnTo>
                    <a:pt x="277" y="1272"/>
                  </a:lnTo>
                  <a:lnTo>
                    <a:pt x="185" y="1180"/>
                  </a:lnTo>
                  <a:lnTo>
                    <a:pt x="129" y="1088"/>
                  </a:lnTo>
                  <a:lnTo>
                    <a:pt x="92" y="977"/>
                  </a:lnTo>
                  <a:lnTo>
                    <a:pt x="56" y="848"/>
                  </a:lnTo>
                  <a:lnTo>
                    <a:pt x="56" y="719"/>
                  </a:lnTo>
                  <a:lnTo>
                    <a:pt x="92" y="572"/>
                  </a:lnTo>
                  <a:lnTo>
                    <a:pt x="148" y="461"/>
                  </a:lnTo>
                  <a:lnTo>
                    <a:pt x="240" y="332"/>
                  </a:lnTo>
                  <a:lnTo>
                    <a:pt x="350" y="221"/>
                  </a:lnTo>
                  <a:lnTo>
                    <a:pt x="498" y="148"/>
                  </a:lnTo>
                  <a:lnTo>
                    <a:pt x="645" y="92"/>
                  </a:lnTo>
                  <a:lnTo>
                    <a:pt x="774" y="74"/>
                  </a:lnTo>
                  <a:lnTo>
                    <a:pt x="903" y="92"/>
                  </a:lnTo>
                  <a:lnTo>
                    <a:pt x="1014" y="129"/>
                  </a:lnTo>
                  <a:lnTo>
                    <a:pt x="1106" y="203"/>
                  </a:lnTo>
                  <a:lnTo>
                    <a:pt x="1162" y="148"/>
                  </a:lnTo>
                  <a:lnTo>
                    <a:pt x="1051" y="74"/>
                  </a:lnTo>
                  <a:lnTo>
                    <a:pt x="922" y="19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2649150" y="678675"/>
              <a:ext cx="23975" cy="43325"/>
            </a:xfrm>
            <a:custGeom>
              <a:avLst/>
              <a:gdLst/>
              <a:ahLst/>
              <a:cxnLst/>
              <a:rect l="l" t="t" r="r" b="b"/>
              <a:pathLst>
                <a:path w="959" h="1733" extrusionOk="0">
                  <a:moveTo>
                    <a:pt x="903" y="0"/>
                  </a:moveTo>
                  <a:lnTo>
                    <a:pt x="645" y="498"/>
                  </a:lnTo>
                  <a:lnTo>
                    <a:pt x="406" y="959"/>
                  </a:lnTo>
                  <a:lnTo>
                    <a:pt x="203" y="1309"/>
                  </a:lnTo>
                  <a:lnTo>
                    <a:pt x="0" y="1696"/>
                  </a:lnTo>
                  <a:lnTo>
                    <a:pt x="55" y="1733"/>
                  </a:lnTo>
                  <a:lnTo>
                    <a:pt x="258" y="1346"/>
                  </a:lnTo>
                  <a:lnTo>
                    <a:pt x="461" y="996"/>
                  </a:lnTo>
                  <a:lnTo>
                    <a:pt x="719" y="535"/>
                  </a:lnTo>
                  <a:lnTo>
                    <a:pt x="959" y="37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797525" y="471750"/>
              <a:ext cx="17075" cy="7400"/>
            </a:xfrm>
            <a:custGeom>
              <a:avLst/>
              <a:gdLst/>
              <a:ahLst/>
              <a:cxnLst/>
              <a:rect l="l" t="t" r="r" b="b"/>
              <a:pathLst>
                <a:path w="683" h="296" extrusionOk="0">
                  <a:moveTo>
                    <a:pt x="93" y="1"/>
                  </a:moveTo>
                  <a:lnTo>
                    <a:pt x="1" y="111"/>
                  </a:lnTo>
                  <a:lnTo>
                    <a:pt x="148" y="185"/>
                  </a:lnTo>
                  <a:lnTo>
                    <a:pt x="295" y="259"/>
                  </a:lnTo>
                  <a:lnTo>
                    <a:pt x="443" y="277"/>
                  </a:lnTo>
                  <a:lnTo>
                    <a:pt x="590" y="296"/>
                  </a:lnTo>
                  <a:lnTo>
                    <a:pt x="683" y="296"/>
                  </a:lnTo>
                  <a:lnTo>
                    <a:pt x="664" y="148"/>
                  </a:lnTo>
                  <a:lnTo>
                    <a:pt x="517" y="148"/>
                  </a:lnTo>
                  <a:lnTo>
                    <a:pt x="369" y="130"/>
                  </a:lnTo>
                  <a:lnTo>
                    <a:pt x="222" y="7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2741300" y="859325"/>
              <a:ext cx="75150" cy="104625"/>
            </a:xfrm>
            <a:custGeom>
              <a:avLst/>
              <a:gdLst/>
              <a:ahLst/>
              <a:cxnLst/>
              <a:rect l="l" t="t" r="r" b="b"/>
              <a:pathLst>
                <a:path w="3006" h="4185" extrusionOk="0">
                  <a:moveTo>
                    <a:pt x="3005" y="0"/>
                  </a:moveTo>
                  <a:lnTo>
                    <a:pt x="2839" y="37"/>
                  </a:lnTo>
                  <a:lnTo>
                    <a:pt x="2674" y="111"/>
                  </a:lnTo>
                  <a:lnTo>
                    <a:pt x="2526" y="184"/>
                  </a:lnTo>
                  <a:lnTo>
                    <a:pt x="2379" y="258"/>
                  </a:lnTo>
                  <a:lnTo>
                    <a:pt x="2084" y="461"/>
                  </a:lnTo>
                  <a:lnTo>
                    <a:pt x="1826" y="682"/>
                  </a:lnTo>
                  <a:lnTo>
                    <a:pt x="1586" y="940"/>
                  </a:lnTo>
                  <a:lnTo>
                    <a:pt x="1383" y="1217"/>
                  </a:lnTo>
                  <a:lnTo>
                    <a:pt x="1217" y="1512"/>
                  </a:lnTo>
                  <a:lnTo>
                    <a:pt x="1070" y="1825"/>
                  </a:lnTo>
                  <a:lnTo>
                    <a:pt x="978" y="2138"/>
                  </a:lnTo>
                  <a:lnTo>
                    <a:pt x="885" y="2452"/>
                  </a:lnTo>
                  <a:lnTo>
                    <a:pt x="793" y="2784"/>
                  </a:lnTo>
                  <a:lnTo>
                    <a:pt x="701" y="3097"/>
                  </a:lnTo>
                  <a:lnTo>
                    <a:pt x="593" y="3360"/>
                  </a:lnTo>
                  <a:lnTo>
                    <a:pt x="3005" y="0"/>
                  </a:lnTo>
                  <a:close/>
                  <a:moveTo>
                    <a:pt x="593" y="3360"/>
                  </a:moveTo>
                  <a:lnTo>
                    <a:pt x="1" y="4184"/>
                  </a:lnTo>
                  <a:lnTo>
                    <a:pt x="1" y="4184"/>
                  </a:lnTo>
                  <a:lnTo>
                    <a:pt x="111" y="4092"/>
                  </a:lnTo>
                  <a:lnTo>
                    <a:pt x="222" y="3963"/>
                  </a:lnTo>
                  <a:lnTo>
                    <a:pt x="332" y="3853"/>
                  </a:lnTo>
                  <a:lnTo>
                    <a:pt x="425" y="3705"/>
                  </a:lnTo>
                  <a:lnTo>
                    <a:pt x="572" y="3410"/>
                  </a:lnTo>
                  <a:lnTo>
                    <a:pt x="593" y="33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2741300" y="859325"/>
              <a:ext cx="75150" cy="104625"/>
            </a:xfrm>
            <a:custGeom>
              <a:avLst/>
              <a:gdLst/>
              <a:ahLst/>
              <a:cxnLst/>
              <a:rect l="l" t="t" r="r" b="b"/>
              <a:pathLst>
                <a:path w="3006" h="4185" fill="none" extrusionOk="0">
                  <a:moveTo>
                    <a:pt x="3005" y="0"/>
                  </a:moveTo>
                  <a:lnTo>
                    <a:pt x="3005" y="0"/>
                  </a:lnTo>
                  <a:lnTo>
                    <a:pt x="2839" y="37"/>
                  </a:lnTo>
                  <a:lnTo>
                    <a:pt x="2674" y="111"/>
                  </a:lnTo>
                  <a:lnTo>
                    <a:pt x="2526" y="184"/>
                  </a:lnTo>
                  <a:lnTo>
                    <a:pt x="2379" y="258"/>
                  </a:lnTo>
                  <a:lnTo>
                    <a:pt x="2084" y="461"/>
                  </a:lnTo>
                  <a:lnTo>
                    <a:pt x="1826" y="682"/>
                  </a:lnTo>
                  <a:lnTo>
                    <a:pt x="1586" y="940"/>
                  </a:lnTo>
                  <a:lnTo>
                    <a:pt x="1383" y="1217"/>
                  </a:lnTo>
                  <a:lnTo>
                    <a:pt x="1217" y="1512"/>
                  </a:lnTo>
                  <a:lnTo>
                    <a:pt x="1070" y="1825"/>
                  </a:lnTo>
                  <a:lnTo>
                    <a:pt x="1070" y="1825"/>
                  </a:lnTo>
                  <a:lnTo>
                    <a:pt x="978" y="2138"/>
                  </a:lnTo>
                  <a:lnTo>
                    <a:pt x="885" y="2452"/>
                  </a:lnTo>
                  <a:lnTo>
                    <a:pt x="793" y="2784"/>
                  </a:lnTo>
                  <a:lnTo>
                    <a:pt x="701" y="3097"/>
                  </a:lnTo>
                  <a:lnTo>
                    <a:pt x="572" y="3410"/>
                  </a:lnTo>
                  <a:lnTo>
                    <a:pt x="425" y="3705"/>
                  </a:lnTo>
                  <a:lnTo>
                    <a:pt x="332" y="3853"/>
                  </a:lnTo>
                  <a:lnTo>
                    <a:pt x="222" y="3963"/>
                  </a:lnTo>
                  <a:lnTo>
                    <a:pt x="111" y="4092"/>
                  </a:lnTo>
                  <a:lnTo>
                    <a:pt x="1" y="41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2740375" y="858400"/>
              <a:ext cx="76525" cy="106475"/>
            </a:xfrm>
            <a:custGeom>
              <a:avLst/>
              <a:gdLst/>
              <a:ahLst/>
              <a:cxnLst/>
              <a:rect l="l" t="t" r="r" b="b"/>
              <a:pathLst>
                <a:path w="3061" h="4259" extrusionOk="0">
                  <a:moveTo>
                    <a:pt x="3042" y="0"/>
                  </a:moveTo>
                  <a:lnTo>
                    <a:pt x="2876" y="56"/>
                  </a:lnTo>
                  <a:lnTo>
                    <a:pt x="2711" y="111"/>
                  </a:lnTo>
                  <a:lnTo>
                    <a:pt x="2397" y="258"/>
                  </a:lnTo>
                  <a:lnTo>
                    <a:pt x="2102" y="461"/>
                  </a:lnTo>
                  <a:lnTo>
                    <a:pt x="1844" y="682"/>
                  </a:lnTo>
                  <a:lnTo>
                    <a:pt x="1605" y="940"/>
                  </a:lnTo>
                  <a:lnTo>
                    <a:pt x="1402" y="1217"/>
                  </a:lnTo>
                  <a:lnTo>
                    <a:pt x="1217" y="1530"/>
                  </a:lnTo>
                  <a:lnTo>
                    <a:pt x="1088" y="1862"/>
                  </a:lnTo>
                  <a:lnTo>
                    <a:pt x="978" y="2157"/>
                  </a:lnTo>
                  <a:lnTo>
                    <a:pt x="904" y="2470"/>
                  </a:lnTo>
                  <a:lnTo>
                    <a:pt x="757" y="2950"/>
                  </a:lnTo>
                  <a:lnTo>
                    <a:pt x="683" y="3189"/>
                  </a:lnTo>
                  <a:lnTo>
                    <a:pt x="591" y="3429"/>
                  </a:lnTo>
                  <a:lnTo>
                    <a:pt x="480" y="3650"/>
                  </a:lnTo>
                  <a:lnTo>
                    <a:pt x="351" y="3853"/>
                  </a:lnTo>
                  <a:lnTo>
                    <a:pt x="185" y="4037"/>
                  </a:lnTo>
                  <a:lnTo>
                    <a:pt x="1" y="4203"/>
                  </a:lnTo>
                  <a:lnTo>
                    <a:pt x="56" y="4258"/>
                  </a:lnTo>
                  <a:lnTo>
                    <a:pt x="240" y="4092"/>
                  </a:lnTo>
                  <a:lnTo>
                    <a:pt x="388" y="3908"/>
                  </a:lnTo>
                  <a:lnTo>
                    <a:pt x="535" y="3687"/>
                  </a:lnTo>
                  <a:lnTo>
                    <a:pt x="646" y="3466"/>
                  </a:lnTo>
                  <a:lnTo>
                    <a:pt x="738" y="3226"/>
                  </a:lnTo>
                  <a:lnTo>
                    <a:pt x="830" y="2968"/>
                  </a:lnTo>
                  <a:lnTo>
                    <a:pt x="959" y="2489"/>
                  </a:lnTo>
                  <a:lnTo>
                    <a:pt x="1052" y="2175"/>
                  </a:lnTo>
                  <a:lnTo>
                    <a:pt x="1144" y="1880"/>
                  </a:lnTo>
                  <a:lnTo>
                    <a:pt x="1273" y="1567"/>
                  </a:lnTo>
                  <a:lnTo>
                    <a:pt x="1457" y="1254"/>
                  </a:lnTo>
                  <a:lnTo>
                    <a:pt x="1660" y="977"/>
                  </a:lnTo>
                  <a:lnTo>
                    <a:pt x="1899" y="738"/>
                  </a:lnTo>
                  <a:lnTo>
                    <a:pt x="2158" y="516"/>
                  </a:lnTo>
                  <a:lnTo>
                    <a:pt x="2434" y="332"/>
                  </a:lnTo>
                  <a:lnTo>
                    <a:pt x="2729" y="166"/>
                  </a:lnTo>
                  <a:lnTo>
                    <a:pt x="3061" y="74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746825" y="445475"/>
              <a:ext cx="23075" cy="10625"/>
            </a:xfrm>
            <a:custGeom>
              <a:avLst/>
              <a:gdLst/>
              <a:ahLst/>
              <a:cxnLst/>
              <a:rect l="l" t="t" r="r" b="b"/>
              <a:pathLst>
                <a:path w="923" h="425" extrusionOk="0">
                  <a:moveTo>
                    <a:pt x="443" y="1"/>
                  </a:moveTo>
                  <a:lnTo>
                    <a:pt x="351" y="38"/>
                  </a:lnTo>
                  <a:lnTo>
                    <a:pt x="259" y="75"/>
                  </a:lnTo>
                  <a:lnTo>
                    <a:pt x="167" y="148"/>
                  </a:lnTo>
                  <a:lnTo>
                    <a:pt x="111" y="222"/>
                  </a:lnTo>
                  <a:lnTo>
                    <a:pt x="38" y="296"/>
                  </a:lnTo>
                  <a:lnTo>
                    <a:pt x="1" y="388"/>
                  </a:lnTo>
                  <a:lnTo>
                    <a:pt x="75" y="425"/>
                  </a:lnTo>
                  <a:lnTo>
                    <a:pt x="111" y="333"/>
                  </a:lnTo>
                  <a:lnTo>
                    <a:pt x="167" y="259"/>
                  </a:lnTo>
                  <a:lnTo>
                    <a:pt x="222" y="204"/>
                  </a:lnTo>
                  <a:lnTo>
                    <a:pt x="296" y="148"/>
                  </a:lnTo>
                  <a:lnTo>
                    <a:pt x="370" y="112"/>
                  </a:lnTo>
                  <a:lnTo>
                    <a:pt x="462" y="75"/>
                  </a:lnTo>
                  <a:lnTo>
                    <a:pt x="646" y="75"/>
                  </a:lnTo>
                  <a:lnTo>
                    <a:pt x="701" y="93"/>
                  </a:lnTo>
                  <a:lnTo>
                    <a:pt x="775" y="130"/>
                  </a:lnTo>
                  <a:lnTo>
                    <a:pt x="830" y="167"/>
                  </a:lnTo>
                  <a:lnTo>
                    <a:pt x="867" y="222"/>
                  </a:lnTo>
                  <a:lnTo>
                    <a:pt x="923" y="204"/>
                  </a:lnTo>
                  <a:lnTo>
                    <a:pt x="886" y="130"/>
                  </a:lnTo>
                  <a:lnTo>
                    <a:pt x="830" y="75"/>
                  </a:lnTo>
                  <a:lnTo>
                    <a:pt x="757" y="38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754675" y="445950"/>
              <a:ext cx="5550" cy="13375"/>
            </a:xfrm>
            <a:custGeom>
              <a:avLst/>
              <a:gdLst/>
              <a:ahLst/>
              <a:cxnLst/>
              <a:rect l="l" t="t" r="r" b="b"/>
              <a:pathLst>
                <a:path w="222" h="535" extrusionOk="0">
                  <a:moveTo>
                    <a:pt x="185" y="0"/>
                  </a:moveTo>
                  <a:lnTo>
                    <a:pt x="111" y="56"/>
                  </a:lnTo>
                  <a:lnTo>
                    <a:pt x="74" y="111"/>
                  </a:lnTo>
                  <a:lnTo>
                    <a:pt x="37" y="166"/>
                  </a:lnTo>
                  <a:lnTo>
                    <a:pt x="19" y="240"/>
                  </a:lnTo>
                  <a:lnTo>
                    <a:pt x="0" y="314"/>
                  </a:lnTo>
                  <a:lnTo>
                    <a:pt x="19" y="388"/>
                  </a:lnTo>
                  <a:lnTo>
                    <a:pt x="37" y="461"/>
                  </a:lnTo>
                  <a:lnTo>
                    <a:pt x="56" y="535"/>
                  </a:lnTo>
                  <a:lnTo>
                    <a:pt x="129" y="498"/>
                  </a:lnTo>
                  <a:lnTo>
                    <a:pt x="92" y="443"/>
                  </a:lnTo>
                  <a:lnTo>
                    <a:pt x="74" y="388"/>
                  </a:lnTo>
                  <a:lnTo>
                    <a:pt x="74" y="314"/>
                  </a:lnTo>
                  <a:lnTo>
                    <a:pt x="74" y="258"/>
                  </a:lnTo>
                  <a:lnTo>
                    <a:pt x="92" y="203"/>
                  </a:lnTo>
                  <a:lnTo>
                    <a:pt x="129" y="148"/>
                  </a:lnTo>
                  <a:lnTo>
                    <a:pt x="166" y="93"/>
                  </a:lnTo>
                  <a:lnTo>
                    <a:pt x="221" y="5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492925" y="776375"/>
              <a:ext cx="282975" cy="241500"/>
            </a:xfrm>
            <a:custGeom>
              <a:avLst/>
              <a:gdLst/>
              <a:ahLst/>
              <a:cxnLst/>
              <a:rect l="l" t="t" r="r" b="b"/>
              <a:pathLst>
                <a:path w="11319" h="9660" extrusionOk="0">
                  <a:moveTo>
                    <a:pt x="3926" y="0"/>
                  </a:moveTo>
                  <a:lnTo>
                    <a:pt x="3613" y="19"/>
                  </a:lnTo>
                  <a:lnTo>
                    <a:pt x="3281" y="37"/>
                  </a:lnTo>
                  <a:lnTo>
                    <a:pt x="2968" y="74"/>
                  </a:lnTo>
                  <a:lnTo>
                    <a:pt x="2636" y="129"/>
                  </a:lnTo>
                  <a:lnTo>
                    <a:pt x="2304" y="184"/>
                  </a:lnTo>
                  <a:lnTo>
                    <a:pt x="1991" y="277"/>
                  </a:lnTo>
                  <a:lnTo>
                    <a:pt x="1659" y="369"/>
                  </a:lnTo>
                  <a:lnTo>
                    <a:pt x="1327" y="479"/>
                  </a:lnTo>
                  <a:lnTo>
                    <a:pt x="996" y="608"/>
                  </a:lnTo>
                  <a:lnTo>
                    <a:pt x="664" y="774"/>
                  </a:lnTo>
                  <a:lnTo>
                    <a:pt x="332" y="922"/>
                  </a:lnTo>
                  <a:lnTo>
                    <a:pt x="0" y="1106"/>
                  </a:lnTo>
                  <a:lnTo>
                    <a:pt x="74" y="1714"/>
                  </a:lnTo>
                  <a:lnTo>
                    <a:pt x="387" y="1549"/>
                  </a:lnTo>
                  <a:lnTo>
                    <a:pt x="682" y="1401"/>
                  </a:lnTo>
                  <a:lnTo>
                    <a:pt x="996" y="1254"/>
                  </a:lnTo>
                  <a:lnTo>
                    <a:pt x="1309" y="1125"/>
                  </a:lnTo>
                  <a:lnTo>
                    <a:pt x="1622" y="1014"/>
                  </a:lnTo>
                  <a:lnTo>
                    <a:pt x="1936" y="922"/>
                  </a:lnTo>
                  <a:lnTo>
                    <a:pt x="2249" y="848"/>
                  </a:lnTo>
                  <a:lnTo>
                    <a:pt x="2544" y="774"/>
                  </a:lnTo>
                  <a:lnTo>
                    <a:pt x="2857" y="737"/>
                  </a:lnTo>
                  <a:lnTo>
                    <a:pt x="3171" y="682"/>
                  </a:lnTo>
                  <a:lnTo>
                    <a:pt x="3484" y="664"/>
                  </a:lnTo>
                  <a:lnTo>
                    <a:pt x="3779" y="645"/>
                  </a:lnTo>
                  <a:lnTo>
                    <a:pt x="4074" y="645"/>
                  </a:lnTo>
                  <a:lnTo>
                    <a:pt x="4387" y="664"/>
                  </a:lnTo>
                  <a:lnTo>
                    <a:pt x="4682" y="682"/>
                  </a:lnTo>
                  <a:lnTo>
                    <a:pt x="4959" y="719"/>
                  </a:lnTo>
                  <a:lnTo>
                    <a:pt x="5254" y="756"/>
                  </a:lnTo>
                  <a:lnTo>
                    <a:pt x="5530" y="811"/>
                  </a:lnTo>
                  <a:lnTo>
                    <a:pt x="5807" y="866"/>
                  </a:lnTo>
                  <a:lnTo>
                    <a:pt x="6083" y="959"/>
                  </a:lnTo>
                  <a:lnTo>
                    <a:pt x="6618" y="1125"/>
                  </a:lnTo>
                  <a:lnTo>
                    <a:pt x="7115" y="1346"/>
                  </a:lnTo>
                  <a:lnTo>
                    <a:pt x="7595" y="1604"/>
                  </a:lnTo>
                  <a:lnTo>
                    <a:pt x="8056" y="1880"/>
                  </a:lnTo>
                  <a:lnTo>
                    <a:pt x="8461" y="2194"/>
                  </a:lnTo>
                  <a:lnTo>
                    <a:pt x="8848" y="2544"/>
                  </a:lnTo>
                  <a:lnTo>
                    <a:pt x="9143" y="2839"/>
                  </a:lnTo>
                  <a:lnTo>
                    <a:pt x="9420" y="3171"/>
                  </a:lnTo>
                  <a:lnTo>
                    <a:pt x="9678" y="3521"/>
                  </a:lnTo>
                  <a:lnTo>
                    <a:pt x="9917" y="3890"/>
                  </a:lnTo>
                  <a:lnTo>
                    <a:pt x="10120" y="4277"/>
                  </a:lnTo>
                  <a:lnTo>
                    <a:pt x="10323" y="4701"/>
                  </a:lnTo>
                  <a:lnTo>
                    <a:pt x="10470" y="5125"/>
                  </a:lnTo>
                  <a:lnTo>
                    <a:pt x="10599" y="5567"/>
                  </a:lnTo>
                  <a:lnTo>
                    <a:pt x="10691" y="6046"/>
                  </a:lnTo>
                  <a:lnTo>
                    <a:pt x="10728" y="6526"/>
                  </a:lnTo>
                  <a:lnTo>
                    <a:pt x="10747" y="6765"/>
                  </a:lnTo>
                  <a:lnTo>
                    <a:pt x="10747" y="7005"/>
                  </a:lnTo>
                  <a:lnTo>
                    <a:pt x="10728" y="7263"/>
                  </a:lnTo>
                  <a:lnTo>
                    <a:pt x="10710" y="7521"/>
                  </a:lnTo>
                  <a:lnTo>
                    <a:pt x="10673" y="7779"/>
                  </a:lnTo>
                  <a:lnTo>
                    <a:pt x="10618" y="8037"/>
                  </a:lnTo>
                  <a:lnTo>
                    <a:pt x="10562" y="8295"/>
                  </a:lnTo>
                  <a:lnTo>
                    <a:pt x="10489" y="8553"/>
                  </a:lnTo>
                  <a:lnTo>
                    <a:pt x="10397" y="8811"/>
                  </a:lnTo>
                  <a:lnTo>
                    <a:pt x="10286" y="9088"/>
                  </a:lnTo>
                  <a:lnTo>
                    <a:pt x="10157" y="9346"/>
                  </a:lnTo>
                  <a:lnTo>
                    <a:pt x="10028" y="9622"/>
                  </a:lnTo>
                  <a:lnTo>
                    <a:pt x="10175" y="9641"/>
                  </a:lnTo>
                  <a:lnTo>
                    <a:pt x="10341" y="9641"/>
                  </a:lnTo>
                  <a:lnTo>
                    <a:pt x="10636" y="9659"/>
                  </a:lnTo>
                  <a:lnTo>
                    <a:pt x="10857" y="9161"/>
                  </a:lnTo>
                  <a:lnTo>
                    <a:pt x="11023" y="8664"/>
                  </a:lnTo>
                  <a:lnTo>
                    <a:pt x="11171" y="8185"/>
                  </a:lnTo>
                  <a:lnTo>
                    <a:pt x="11263" y="7687"/>
                  </a:lnTo>
                  <a:lnTo>
                    <a:pt x="11300" y="7189"/>
                  </a:lnTo>
                  <a:lnTo>
                    <a:pt x="11318" y="6691"/>
                  </a:lnTo>
                  <a:lnTo>
                    <a:pt x="11281" y="6194"/>
                  </a:lnTo>
                  <a:lnTo>
                    <a:pt x="11208" y="5714"/>
                  </a:lnTo>
                  <a:lnTo>
                    <a:pt x="11115" y="5217"/>
                  </a:lnTo>
                  <a:lnTo>
                    <a:pt x="10950" y="4756"/>
                  </a:lnTo>
                  <a:lnTo>
                    <a:pt x="10765" y="4277"/>
                  </a:lnTo>
                  <a:lnTo>
                    <a:pt x="10544" y="3834"/>
                  </a:lnTo>
                  <a:lnTo>
                    <a:pt x="10267" y="3392"/>
                  </a:lnTo>
                  <a:lnTo>
                    <a:pt x="9973" y="2949"/>
                  </a:lnTo>
                  <a:lnTo>
                    <a:pt x="9622" y="2544"/>
                  </a:lnTo>
                  <a:lnTo>
                    <a:pt x="9235" y="2138"/>
                  </a:lnTo>
                  <a:lnTo>
                    <a:pt x="8830" y="1770"/>
                  </a:lnTo>
                  <a:lnTo>
                    <a:pt x="8387" y="1419"/>
                  </a:lnTo>
                  <a:lnTo>
                    <a:pt x="7926" y="1106"/>
                  </a:lnTo>
                  <a:lnTo>
                    <a:pt x="7410" y="830"/>
                  </a:lnTo>
                  <a:lnTo>
                    <a:pt x="7152" y="701"/>
                  </a:lnTo>
                  <a:lnTo>
                    <a:pt x="6894" y="590"/>
                  </a:lnTo>
                  <a:lnTo>
                    <a:pt x="6618" y="479"/>
                  </a:lnTo>
                  <a:lnTo>
                    <a:pt x="6341" y="387"/>
                  </a:lnTo>
                  <a:lnTo>
                    <a:pt x="6046" y="295"/>
                  </a:lnTo>
                  <a:lnTo>
                    <a:pt x="5751" y="221"/>
                  </a:lnTo>
                  <a:lnTo>
                    <a:pt x="5456" y="148"/>
                  </a:lnTo>
                  <a:lnTo>
                    <a:pt x="5161" y="92"/>
                  </a:lnTo>
                  <a:lnTo>
                    <a:pt x="4867" y="55"/>
                  </a:lnTo>
                  <a:lnTo>
                    <a:pt x="4553" y="19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492000" y="775450"/>
              <a:ext cx="284825" cy="243350"/>
            </a:xfrm>
            <a:custGeom>
              <a:avLst/>
              <a:gdLst/>
              <a:ahLst/>
              <a:cxnLst/>
              <a:rect l="l" t="t" r="r" b="b"/>
              <a:pathLst>
                <a:path w="11393" h="9734" extrusionOk="0">
                  <a:moveTo>
                    <a:pt x="4000" y="74"/>
                  </a:moveTo>
                  <a:lnTo>
                    <a:pt x="4314" y="92"/>
                  </a:lnTo>
                  <a:lnTo>
                    <a:pt x="4627" y="111"/>
                  </a:lnTo>
                  <a:lnTo>
                    <a:pt x="4922" y="129"/>
                  </a:lnTo>
                  <a:lnTo>
                    <a:pt x="5235" y="185"/>
                  </a:lnTo>
                  <a:lnTo>
                    <a:pt x="5530" y="240"/>
                  </a:lnTo>
                  <a:lnTo>
                    <a:pt x="5825" y="295"/>
                  </a:lnTo>
                  <a:lnTo>
                    <a:pt x="6102" y="369"/>
                  </a:lnTo>
                  <a:lnTo>
                    <a:pt x="6397" y="461"/>
                  </a:lnTo>
                  <a:lnTo>
                    <a:pt x="6673" y="572"/>
                  </a:lnTo>
                  <a:lnTo>
                    <a:pt x="6931" y="664"/>
                  </a:lnTo>
                  <a:lnTo>
                    <a:pt x="7466" y="922"/>
                  </a:lnTo>
                  <a:lnTo>
                    <a:pt x="7963" y="1198"/>
                  </a:lnTo>
                  <a:lnTo>
                    <a:pt x="8424" y="1493"/>
                  </a:lnTo>
                  <a:lnTo>
                    <a:pt x="8848" y="1844"/>
                  </a:lnTo>
                  <a:lnTo>
                    <a:pt x="9254" y="2194"/>
                  </a:lnTo>
                  <a:lnTo>
                    <a:pt x="9641" y="2599"/>
                  </a:lnTo>
                  <a:lnTo>
                    <a:pt x="9973" y="3005"/>
                  </a:lnTo>
                  <a:lnTo>
                    <a:pt x="10286" y="3447"/>
                  </a:lnTo>
                  <a:lnTo>
                    <a:pt x="10544" y="3871"/>
                  </a:lnTo>
                  <a:lnTo>
                    <a:pt x="10765" y="4332"/>
                  </a:lnTo>
                  <a:lnTo>
                    <a:pt x="10968" y="4793"/>
                  </a:lnTo>
                  <a:lnTo>
                    <a:pt x="11116" y="5254"/>
                  </a:lnTo>
                  <a:lnTo>
                    <a:pt x="11226" y="5733"/>
                  </a:lnTo>
                  <a:lnTo>
                    <a:pt x="11300" y="6212"/>
                  </a:lnTo>
                  <a:lnTo>
                    <a:pt x="11318" y="6710"/>
                  </a:lnTo>
                  <a:lnTo>
                    <a:pt x="11318" y="7208"/>
                  </a:lnTo>
                  <a:lnTo>
                    <a:pt x="11263" y="7687"/>
                  </a:lnTo>
                  <a:lnTo>
                    <a:pt x="11171" y="8185"/>
                  </a:lnTo>
                  <a:lnTo>
                    <a:pt x="11042" y="8682"/>
                  </a:lnTo>
                  <a:lnTo>
                    <a:pt x="10857" y="9162"/>
                  </a:lnTo>
                  <a:lnTo>
                    <a:pt x="10655" y="9659"/>
                  </a:lnTo>
                  <a:lnTo>
                    <a:pt x="10415" y="9641"/>
                  </a:lnTo>
                  <a:lnTo>
                    <a:pt x="10120" y="9622"/>
                  </a:lnTo>
                  <a:lnTo>
                    <a:pt x="10249" y="9364"/>
                  </a:lnTo>
                  <a:lnTo>
                    <a:pt x="10378" y="9088"/>
                  </a:lnTo>
                  <a:lnTo>
                    <a:pt x="10470" y="8830"/>
                  </a:lnTo>
                  <a:lnTo>
                    <a:pt x="10563" y="8553"/>
                  </a:lnTo>
                  <a:lnTo>
                    <a:pt x="10636" y="8295"/>
                  </a:lnTo>
                  <a:lnTo>
                    <a:pt x="10692" y="8037"/>
                  </a:lnTo>
                  <a:lnTo>
                    <a:pt x="10747" y="7779"/>
                  </a:lnTo>
                  <a:lnTo>
                    <a:pt x="10784" y="7521"/>
                  </a:lnTo>
                  <a:lnTo>
                    <a:pt x="10802" y="7263"/>
                  </a:lnTo>
                  <a:lnTo>
                    <a:pt x="10821" y="7023"/>
                  </a:lnTo>
                  <a:lnTo>
                    <a:pt x="10821" y="6765"/>
                  </a:lnTo>
                  <a:lnTo>
                    <a:pt x="10802" y="6526"/>
                  </a:lnTo>
                  <a:lnTo>
                    <a:pt x="10747" y="6046"/>
                  </a:lnTo>
                  <a:lnTo>
                    <a:pt x="10655" y="5586"/>
                  </a:lnTo>
                  <a:lnTo>
                    <a:pt x="10526" y="5125"/>
                  </a:lnTo>
                  <a:lnTo>
                    <a:pt x="10378" y="4701"/>
                  </a:lnTo>
                  <a:lnTo>
                    <a:pt x="10194" y="4295"/>
                  </a:lnTo>
                  <a:lnTo>
                    <a:pt x="9973" y="3890"/>
                  </a:lnTo>
                  <a:lnTo>
                    <a:pt x="9733" y="3521"/>
                  </a:lnTo>
                  <a:lnTo>
                    <a:pt x="9475" y="3171"/>
                  </a:lnTo>
                  <a:lnTo>
                    <a:pt x="9199" y="2857"/>
                  </a:lnTo>
                  <a:lnTo>
                    <a:pt x="8904" y="2544"/>
                  </a:lnTo>
                  <a:lnTo>
                    <a:pt x="8719" y="2378"/>
                  </a:lnTo>
                  <a:lnTo>
                    <a:pt x="8516" y="2194"/>
                  </a:lnTo>
                  <a:lnTo>
                    <a:pt x="8314" y="2028"/>
                  </a:lnTo>
                  <a:lnTo>
                    <a:pt x="8093" y="1880"/>
                  </a:lnTo>
                  <a:lnTo>
                    <a:pt x="7871" y="1733"/>
                  </a:lnTo>
                  <a:lnTo>
                    <a:pt x="7632" y="1586"/>
                  </a:lnTo>
                  <a:lnTo>
                    <a:pt x="7152" y="1346"/>
                  </a:lnTo>
                  <a:lnTo>
                    <a:pt x="6636" y="1125"/>
                  </a:lnTo>
                  <a:lnTo>
                    <a:pt x="6120" y="940"/>
                  </a:lnTo>
                  <a:lnTo>
                    <a:pt x="5567" y="811"/>
                  </a:lnTo>
                  <a:lnTo>
                    <a:pt x="5014" y="719"/>
                  </a:lnTo>
                  <a:lnTo>
                    <a:pt x="4701" y="682"/>
                  </a:lnTo>
                  <a:lnTo>
                    <a:pt x="4387" y="664"/>
                  </a:lnTo>
                  <a:lnTo>
                    <a:pt x="4074" y="645"/>
                  </a:lnTo>
                  <a:lnTo>
                    <a:pt x="3761" y="645"/>
                  </a:lnTo>
                  <a:lnTo>
                    <a:pt x="3447" y="664"/>
                  </a:lnTo>
                  <a:lnTo>
                    <a:pt x="3134" y="701"/>
                  </a:lnTo>
                  <a:lnTo>
                    <a:pt x="2821" y="738"/>
                  </a:lnTo>
                  <a:lnTo>
                    <a:pt x="2507" y="793"/>
                  </a:lnTo>
                  <a:lnTo>
                    <a:pt x="2212" y="867"/>
                  </a:lnTo>
                  <a:lnTo>
                    <a:pt x="1899" y="940"/>
                  </a:lnTo>
                  <a:lnTo>
                    <a:pt x="1604" y="1033"/>
                  </a:lnTo>
                  <a:lnTo>
                    <a:pt x="1309" y="1143"/>
                  </a:lnTo>
                  <a:lnTo>
                    <a:pt x="1014" y="1272"/>
                  </a:lnTo>
                  <a:lnTo>
                    <a:pt x="719" y="1401"/>
                  </a:lnTo>
                  <a:lnTo>
                    <a:pt x="424" y="1549"/>
                  </a:lnTo>
                  <a:lnTo>
                    <a:pt x="129" y="1696"/>
                  </a:lnTo>
                  <a:lnTo>
                    <a:pt x="74" y="1162"/>
                  </a:lnTo>
                  <a:lnTo>
                    <a:pt x="406" y="996"/>
                  </a:lnTo>
                  <a:lnTo>
                    <a:pt x="738" y="830"/>
                  </a:lnTo>
                  <a:lnTo>
                    <a:pt x="1069" y="682"/>
                  </a:lnTo>
                  <a:lnTo>
                    <a:pt x="1401" y="553"/>
                  </a:lnTo>
                  <a:lnTo>
                    <a:pt x="1733" y="443"/>
                  </a:lnTo>
                  <a:lnTo>
                    <a:pt x="2065" y="332"/>
                  </a:lnTo>
                  <a:lnTo>
                    <a:pt x="2378" y="258"/>
                  </a:lnTo>
                  <a:lnTo>
                    <a:pt x="2710" y="185"/>
                  </a:lnTo>
                  <a:lnTo>
                    <a:pt x="3042" y="148"/>
                  </a:lnTo>
                  <a:lnTo>
                    <a:pt x="3355" y="111"/>
                  </a:lnTo>
                  <a:lnTo>
                    <a:pt x="3687" y="92"/>
                  </a:lnTo>
                  <a:lnTo>
                    <a:pt x="4000" y="74"/>
                  </a:lnTo>
                  <a:close/>
                  <a:moveTo>
                    <a:pt x="3982" y="0"/>
                  </a:moveTo>
                  <a:lnTo>
                    <a:pt x="3669" y="19"/>
                  </a:lnTo>
                  <a:lnTo>
                    <a:pt x="3337" y="37"/>
                  </a:lnTo>
                  <a:lnTo>
                    <a:pt x="3023" y="74"/>
                  </a:lnTo>
                  <a:lnTo>
                    <a:pt x="2692" y="129"/>
                  </a:lnTo>
                  <a:lnTo>
                    <a:pt x="2360" y="185"/>
                  </a:lnTo>
                  <a:lnTo>
                    <a:pt x="2028" y="277"/>
                  </a:lnTo>
                  <a:lnTo>
                    <a:pt x="1696" y="369"/>
                  </a:lnTo>
                  <a:lnTo>
                    <a:pt x="1364" y="480"/>
                  </a:lnTo>
                  <a:lnTo>
                    <a:pt x="1014" y="627"/>
                  </a:lnTo>
                  <a:lnTo>
                    <a:pt x="682" y="774"/>
                  </a:lnTo>
                  <a:lnTo>
                    <a:pt x="351" y="940"/>
                  </a:lnTo>
                  <a:lnTo>
                    <a:pt x="19" y="1125"/>
                  </a:lnTo>
                  <a:lnTo>
                    <a:pt x="0" y="1125"/>
                  </a:lnTo>
                  <a:lnTo>
                    <a:pt x="74" y="1807"/>
                  </a:lnTo>
                  <a:lnTo>
                    <a:pt x="129" y="1788"/>
                  </a:lnTo>
                  <a:lnTo>
                    <a:pt x="406" y="1622"/>
                  </a:lnTo>
                  <a:lnTo>
                    <a:pt x="701" y="1475"/>
                  </a:lnTo>
                  <a:lnTo>
                    <a:pt x="996" y="1346"/>
                  </a:lnTo>
                  <a:lnTo>
                    <a:pt x="1291" y="1235"/>
                  </a:lnTo>
                  <a:lnTo>
                    <a:pt x="1586" y="1125"/>
                  </a:lnTo>
                  <a:lnTo>
                    <a:pt x="1899" y="1014"/>
                  </a:lnTo>
                  <a:lnTo>
                    <a:pt x="2194" y="940"/>
                  </a:lnTo>
                  <a:lnTo>
                    <a:pt x="2507" y="867"/>
                  </a:lnTo>
                  <a:lnTo>
                    <a:pt x="2821" y="811"/>
                  </a:lnTo>
                  <a:lnTo>
                    <a:pt x="3116" y="774"/>
                  </a:lnTo>
                  <a:lnTo>
                    <a:pt x="3429" y="738"/>
                  </a:lnTo>
                  <a:lnTo>
                    <a:pt x="3742" y="719"/>
                  </a:lnTo>
                  <a:lnTo>
                    <a:pt x="4369" y="719"/>
                  </a:lnTo>
                  <a:lnTo>
                    <a:pt x="4682" y="738"/>
                  </a:lnTo>
                  <a:lnTo>
                    <a:pt x="4996" y="774"/>
                  </a:lnTo>
                  <a:lnTo>
                    <a:pt x="5549" y="885"/>
                  </a:lnTo>
                  <a:lnTo>
                    <a:pt x="6102" y="1014"/>
                  </a:lnTo>
                  <a:lnTo>
                    <a:pt x="6618" y="1180"/>
                  </a:lnTo>
                  <a:lnTo>
                    <a:pt x="7116" y="1401"/>
                  </a:lnTo>
                  <a:lnTo>
                    <a:pt x="7595" y="1641"/>
                  </a:lnTo>
                  <a:lnTo>
                    <a:pt x="8056" y="1936"/>
                  </a:lnTo>
                  <a:lnTo>
                    <a:pt x="8258" y="2083"/>
                  </a:lnTo>
                  <a:lnTo>
                    <a:pt x="8461" y="2249"/>
                  </a:lnTo>
                  <a:lnTo>
                    <a:pt x="8664" y="2415"/>
                  </a:lnTo>
                  <a:lnTo>
                    <a:pt x="8867" y="2599"/>
                  </a:lnTo>
                  <a:lnTo>
                    <a:pt x="9143" y="2894"/>
                  </a:lnTo>
                  <a:lnTo>
                    <a:pt x="9420" y="3226"/>
                  </a:lnTo>
                  <a:lnTo>
                    <a:pt x="9678" y="3576"/>
                  </a:lnTo>
                  <a:lnTo>
                    <a:pt x="9917" y="3945"/>
                  </a:lnTo>
                  <a:lnTo>
                    <a:pt x="10120" y="4332"/>
                  </a:lnTo>
                  <a:lnTo>
                    <a:pt x="10323" y="4738"/>
                  </a:lnTo>
                  <a:lnTo>
                    <a:pt x="10470" y="5162"/>
                  </a:lnTo>
                  <a:lnTo>
                    <a:pt x="10599" y="5622"/>
                  </a:lnTo>
                  <a:lnTo>
                    <a:pt x="10692" y="6083"/>
                  </a:lnTo>
                  <a:lnTo>
                    <a:pt x="10728" y="6563"/>
                  </a:lnTo>
                  <a:lnTo>
                    <a:pt x="10747" y="6802"/>
                  </a:lnTo>
                  <a:lnTo>
                    <a:pt x="10747" y="7042"/>
                  </a:lnTo>
                  <a:lnTo>
                    <a:pt x="10728" y="7300"/>
                  </a:lnTo>
                  <a:lnTo>
                    <a:pt x="10710" y="7539"/>
                  </a:lnTo>
                  <a:lnTo>
                    <a:pt x="10673" y="7798"/>
                  </a:lnTo>
                  <a:lnTo>
                    <a:pt x="10618" y="8056"/>
                  </a:lnTo>
                  <a:lnTo>
                    <a:pt x="10563" y="8314"/>
                  </a:lnTo>
                  <a:lnTo>
                    <a:pt x="10489" y="8572"/>
                  </a:lnTo>
                  <a:lnTo>
                    <a:pt x="10397" y="8848"/>
                  </a:lnTo>
                  <a:lnTo>
                    <a:pt x="10286" y="9106"/>
                  </a:lnTo>
                  <a:lnTo>
                    <a:pt x="10175" y="9364"/>
                  </a:lnTo>
                  <a:lnTo>
                    <a:pt x="10028" y="9641"/>
                  </a:lnTo>
                  <a:lnTo>
                    <a:pt x="10010" y="9678"/>
                  </a:lnTo>
                  <a:lnTo>
                    <a:pt x="10065" y="9696"/>
                  </a:lnTo>
                  <a:lnTo>
                    <a:pt x="10231" y="9715"/>
                  </a:lnTo>
                  <a:lnTo>
                    <a:pt x="10415" y="9715"/>
                  </a:lnTo>
                  <a:lnTo>
                    <a:pt x="10673" y="9733"/>
                  </a:lnTo>
                  <a:lnTo>
                    <a:pt x="10692" y="9733"/>
                  </a:lnTo>
                  <a:lnTo>
                    <a:pt x="10710" y="9715"/>
                  </a:lnTo>
                  <a:lnTo>
                    <a:pt x="10931" y="9217"/>
                  </a:lnTo>
                  <a:lnTo>
                    <a:pt x="11097" y="8719"/>
                  </a:lnTo>
                  <a:lnTo>
                    <a:pt x="11226" y="8222"/>
                  </a:lnTo>
                  <a:lnTo>
                    <a:pt x="11337" y="7724"/>
                  </a:lnTo>
                  <a:lnTo>
                    <a:pt x="11374" y="7226"/>
                  </a:lnTo>
                  <a:lnTo>
                    <a:pt x="11392" y="6728"/>
                  </a:lnTo>
                  <a:lnTo>
                    <a:pt x="11355" y="6231"/>
                  </a:lnTo>
                  <a:lnTo>
                    <a:pt x="11300" y="5733"/>
                  </a:lnTo>
                  <a:lnTo>
                    <a:pt x="11189" y="5254"/>
                  </a:lnTo>
                  <a:lnTo>
                    <a:pt x="11023" y="4774"/>
                  </a:lnTo>
                  <a:lnTo>
                    <a:pt x="10839" y="4314"/>
                  </a:lnTo>
                  <a:lnTo>
                    <a:pt x="10618" y="3853"/>
                  </a:lnTo>
                  <a:lnTo>
                    <a:pt x="10341" y="3410"/>
                  </a:lnTo>
                  <a:lnTo>
                    <a:pt x="10028" y="2968"/>
                  </a:lnTo>
                  <a:lnTo>
                    <a:pt x="9696" y="2544"/>
                  </a:lnTo>
                  <a:lnTo>
                    <a:pt x="9309" y="2157"/>
                  </a:lnTo>
                  <a:lnTo>
                    <a:pt x="8904" y="1788"/>
                  </a:lnTo>
                  <a:lnTo>
                    <a:pt x="8461" y="1438"/>
                  </a:lnTo>
                  <a:lnTo>
                    <a:pt x="7982" y="1125"/>
                  </a:lnTo>
                  <a:lnTo>
                    <a:pt x="7484" y="848"/>
                  </a:lnTo>
                  <a:lnTo>
                    <a:pt x="7226" y="719"/>
                  </a:lnTo>
                  <a:lnTo>
                    <a:pt x="6968" y="609"/>
                  </a:lnTo>
                  <a:lnTo>
                    <a:pt x="6692" y="498"/>
                  </a:lnTo>
                  <a:lnTo>
                    <a:pt x="6397" y="406"/>
                  </a:lnTo>
                  <a:lnTo>
                    <a:pt x="6120" y="314"/>
                  </a:lnTo>
                  <a:lnTo>
                    <a:pt x="5825" y="221"/>
                  </a:lnTo>
                  <a:lnTo>
                    <a:pt x="5530" y="166"/>
                  </a:lnTo>
                  <a:lnTo>
                    <a:pt x="5235" y="111"/>
                  </a:lnTo>
                  <a:lnTo>
                    <a:pt x="4922" y="56"/>
                  </a:lnTo>
                  <a:lnTo>
                    <a:pt x="4609" y="37"/>
                  </a:lnTo>
                  <a:lnTo>
                    <a:pt x="4295" y="19"/>
                  </a:lnTo>
                  <a:lnTo>
                    <a:pt x="39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779100" y="833050"/>
              <a:ext cx="172825" cy="94500"/>
            </a:xfrm>
            <a:custGeom>
              <a:avLst/>
              <a:gdLst/>
              <a:ahLst/>
              <a:cxnLst/>
              <a:rect l="l" t="t" r="r" b="b"/>
              <a:pathLst>
                <a:path w="6913" h="3780" extrusionOk="0">
                  <a:moveTo>
                    <a:pt x="6913" y="0"/>
                  </a:moveTo>
                  <a:lnTo>
                    <a:pt x="498" y="2305"/>
                  </a:lnTo>
                  <a:lnTo>
                    <a:pt x="369" y="2470"/>
                  </a:lnTo>
                  <a:lnTo>
                    <a:pt x="258" y="2636"/>
                  </a:lnTo>
                  <a:lnTo>
                    <a:pt x="166" y="2802"/>
                  </a:lnTo>
                  <a:lnTo>
                    <a:pt x="111" y="2987"/>
                  </a:lnTo>
                  <a:lnTo>
                    <a:pt x="56" y="3189"/>
                  </a:lnTo>
                  <a:lnTo>
                    <a:pt x="19" y="3374"/>
                  </a:lnTo>
                  <a:lnTo>
                    <a:pt x="0" y="3576"/>
                  </a:lnTo>
                  <a:lnTo>
                    <a:pt x="19" y="3779"/>
                  </a:lnTo>
                  <a:lnTo>
                    <a:pt x="92" y="3613"/>
                  </a:lnTo>
                  <a:lnTo>
                    <a:pt x="203" y="3466"/>
                  </a:lnTo>
                  <a:lnTo>
                    <a:pt x="314" y="3318"/>
                  </a:lnTo>
                  <a:lnTo>
                    <a:pt x="443" y="3189"/>
                  </a:lnTo>
                  <a:lnTo>
                    <a:pt x="590" y="3079"/>
                  </a:lnTo>
                  <a:lnTo>
                    <a:pt x="738" y="2968"/>
                  </a:lnTo>
                  <a:lnTo>
                    <a:pt x="903" y="2876"/>
                  </a:lnTo>
                  <a:lnTo>
                    <a:pt x="1069" y="2802"/>
                  </a:lnTo>
                  <a:lnTo>
                    <a:pt x="1420" y="2655"/>
                  </a:lnTo>
                  <a:lnTo>
                    <a:pt x="1788" y="2544"/>
                  </a:lnTo>
                  <a:lnTo>
                    <a:pt x="2175" y="2470"/>
                  </a:lnTo>
                  <a:lnTo>
                    <a:pt x="2544" y="2434"/>
                  </a:lnTo>
                  <a:lnTo>
                    <a:pt x="3318" y="2360"/>
                  </a:lnTo>
                  <a:lnTo>
                    <a:pt x="3687" y="2323"/>
                  </a:lnTo>
                  <a:lnTo>
                    <a:pt x="4074" y="2286"/>
                  </a:lnTo>
                  <a:lnTo>
                    <a:pt x="4443" y="2212"/>
                  </a:lnTo>
                  <a:lnTo>
                    <a:pt x="4793" y="2120"/>
                  </a:lnTo>
                  <a:lnTo>
                    <a:pt x="4977" y="2065"/>
                  </a:lnTo>
                  <a:lnTo>
                    <a:pt x="5143" y="1991"/>
                  </a:lnTo>
                  <a:lnTo>
                    <a:pt x="5309" y="1899"/>
                  </a:lnTo>
                  <a:lnTo>
                    <a:pt x="5475" y="1807"/>
                  </a:lnTo>
                  <a:lnTo>
                    <a:pt x="5696" y="1641"/>
                  </a:lnTo>
                  <a:lnTo>
                    <a:pt x="5917" y="1438"/>
                  </a:lnTo>
                  <a:lnTo>
                    <a:pt x="6120" y="1235"/>
                  </a:lnTo>
                  <a:lnTo>
                    <a:pt x="6286" y="996"/>
                  </a:lnTo>
                  <a:lnTo>
                    <a:pt x="6452" y="756"/>
                  </a:lnTo>
                  <a:lnTo>
                    <a:pt x="6618" y="517"/>
                  </a:lnTo>
                  <a:lnTo>
                    <a:pt x="69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779100" y="833050"/>
              <a:ext cx="172825" cy="94500"/>
            </a:xfrm>
            <a:custGeom>
              <a:avLst/>
              <a:gdLst/>
              <a:ahLst/>
              <a:cxnLst/>
              <a:rect l="l" t="t" r="r" b="b"/>
              <a:pathLst>
                <a:path w="6913" h="3780" fill="none" extrusionOk="0">
                  <a:moveTo>
                    <a:pt x="6913" y="0"/>
                  </a:moveTo>
                  <a:lnTo>
                    <a:pt x="6913" y="0"/>
                  </a:lnTo>
                  <a:lnTo>
                    <a:pt x="6618" y="517"/>
                  </a:lnTo>
                  <a:lnTo>
                    <a:pt x="6452" y="756"/>
                  </a:lnTo>
                  <a:lnTo>
                    <a:pt x="6286" y="996"/>
                  </a:lnTo>
                  <a:lnTo>
                    <a:pt x="6120" y="1235"/>
                  </a:lnTo>
                  <a:lnTo>
                    <a:pt x="5917" y="1438"/>
                  </a:lnTo>
                  <a:lnTo>
                    <a:pt x="5696" y="1641"/>
                  </a:lnTo>
                  <a:lnTo>
                    <a:pt x="5475" y="1807"/>
                  </a:lnTo>
                  <a:lnTo>
                    <a:pt x="5475" y="1807"/>
                  </a:lnTo>
                  <a:lnTo>
                    <a:pt x="5309" y="1899"/>
                  </a:lnTo>
                  <a:lnTo>
                    <a:pt x="5143" y="1991"/>
                  </a:lnTo>
                  <a:lnTo>
                    <a:pt x="4977" y="2065"/>
                  </a:lnTo>
                  <a:lnTo>
                    <a:pt x="4793" y="2120"/>
                  </a:lnTo>
                  <a:lnTo>
                    <a:pt x="4443" y="2212"/>
                  </a:lnTo>
                  <a:lnTo>
                    <a:pt x="4074" y="2286"/>
                  </a:lnTo>
                  <a:lnTo>
                    <a:pt x="3687" y="2323"/>
                  </a:lnTo>
                  <a:lnTo>
                    <a:pt x="3318" y="2360"/>
                  </a:lnTo>
                  <a:lnTo>
                    <a:pt x="2544" y="2434"/>
                  </a:lnTo>
                  <a:lnTo>
                    <a:pt x="2544" y="2434"/>
                  </a:lnTo>
                  <a:lnTo>
                    <a:pt x="2175" y="2470"/>
                  </a:lnTo>
                  <a:lnTo>
                    <a:pt x="1788" y="2544"/>
                  </a:lnTo>
                  <a:lnTo>
                    <a:pt x="1420" y="2655"/>
                  </a:lnTo>
                  <a:lnTo>
                    <a:pt x="1069" y="2802"/>
                  </a:lnTo>
                  <a:lnTo>
                    <a:pt x="903" y="2876"/>
                  </a:lnTo>
                  <a:lnTo>
                    <a:pt x="738" y="2968"/>
                  </a:lnTo>
                  <a:lnTo>
                    <a:pt x="590" y="3079"/>
                  </a:lnTo>
                  <a:lnTo>
                    <a:pt x="443" y="3189"/>
                  </a:lnTo>
                  <a:lnTo>
                    <a:pt x="314" y="3318"/>
                  </a:lnTo>
                  <a:lnTo>
                    <a:pt x="203" y="3466"/>
                  </a:lnTo>
                  <a:lnTo>
                    <a:pt x="92" y="3613"/>
                  </a:lnTo>
                  <a:lnTo>
                    <a:pt x="19" y="3779"/>
                  </a:lnTo>
                  <a:lnTo>
                    <a:pt x="19" y="3779"/>
                  </a:lnTo>
                  <a:lnTo>
                    <a:pt x="0" y="3576"/>
                  </a:lnTo>
                  <a:lnTo>
                    <a:pt x="19" y="3374"/>
                  </a:lnTo>
                  <a:lnTo>
                    <a:pt x="56" y="3189"/>
                  </a:lnTo>
                  <a:lnTo>
                    <a:pt x="111" y="2987"/>
                  </a:lnTo>
                  <a:lnTo>
                    <a:pt x="166" y="2802"/>
                  </a:lnTo>
                  <a:lnTo>
                    <a:pt x="258" y="2636"/>
                  </a:lnTo>
                  <a:lnTo>
                    <a:pt x="369" y="2470"/>
                  </a:lnTo>
                  <a:lnTo>
                    <a:pt x="498" y="23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2778175" y="832575"/>
              <a:ext cx="174225" cy="98200"/>
            </a:xfrm>
            <a:custGeom>
              <a:avLst/>
              <a:gdLst/>
              <a:ahLst/>
              <a:cxnLst/>
              <a:rect l="l" t="t" r="r" b="b"/>
              <a:pathLst>
                <a:path w="6969" h="3928" extrusionOk="0">
                  <a:moveTo>
                    <a:pt x="6913" y="1"/>
                  </a:moveTo>
                  <a:lnTo>
                    <a:pt x="6636" y="499"/>
                  </a:lnTo>
                  <a:lnTo>
                    <a:pt x="6470" y="738"/>
                  </a:lnTo>
                  <a:lnTo>
                    <a:pt x="6323" y="978"/>
                  </a:lnTo>
                  <a:lnTo>
                    <a:pt x="6139" y="1199"/>
                  </a:lnTo>
                  <a:lnTo>
                    <a:pt x="5936" y="1420"/>
                  </a:lnTo>
                  <a:lnTo>
                    <a:pt x="5733" y="1623"/>
                  </a:lnTo>
                  <a:lnTo>
                    <a:pt x="5493" y="1789"/>
                  </a:lnTo>
                  <a:lnTo>
                    <a:pt x="5217" y="1936"/>
                  </a:lnTo>
                  <a:lnTo>
                    <a:pt x="4940" y="2066"/>
                  </a:lnTo>
                  <a:lnTo>
                    <a:pt x="4664" y="2158"/>
                  </a:lnTo>
                  <a:lnTo>
                    <a:pt x="4369" y="2231"/>
                  </a:lnTo>
                  <a:lnTo>
                    <a:pt x="4056" y="2268"/>
                  </a:lnTo>
                  <a:lnTo>
                    <a:pt x="3742" y="2305"/>
                  </a:lnTo>
                  <a:lnTo>
                    <a:pt x="3134" y="2360"/>
                  </a:lnTo>
                  <a:lnTo>
                    <a:pt x="2581" y="2416"/>
                  </a:lnTo>
                  <a:lnTo>
                    <a:pt x="2249" y="2453"/>
                  </a:lnTo>
                  <a:lnTo>
                    <a:pt x="1881" y="2526"/>
                  </a:lnTo>
                  <a:lnTo>
                    <a:pt x="1530" y="2619"/>
                  </a:lnTo>
                  <a:lnTo>
                    <a:pt x="1180" y="2748"/>
                  </a:lnTo>
                  <a:lnTo>
                    <a:pt x="1014" y="2821"/>
                  </a:lnTo>
                  <a:lnTo>
                    <a:pt x="848" y="2895"/>
                  </a:lnTo>
                  <a:lnTo>
                    <a:pt x="701" y="3006"/>
                  </a:lnTo>
                  <a:lnTo>
                    <a:pt x="553" y="3116"/>
                  </a:lnTo>
                  <a:lnTo>
                    <a:pt x="406" y="3227"/>
                  </a:lnTo>
                  <a:lnTo>
                    <a:pt x="295" y="3356"/>
                  </a:lnTo>
                  <a:lnTo>
                    <a:pt x="166" y="3503"/>
                  </a:lnTo>
                  <a:lnTo>
                    <a:pt x="74" y="3669"/>
                  </a:lnTo>
                  <a:lnTo>
                    <a:pt x="74" y="3485"/>
                  </a:lnTo>
                  <a:lnTo>
                    <a:pt x="111" y="3301"/>
                  </a:lnTo>
                  <a:lnTo>
                    <a:pt x="148" y="3135"/>
                  </a:lnTo>
                  <a:lnTo>
                    <a:pt x="203" y="2969"/>
                  </a:lnTo>
                  <a:lnTo>
                    <a:pt x="258" y="2803"/>
                  </a:lnTo>
                  <a:lnTo>
                    <a:pt x="351" y="2637"/>
                  </a:lnTo>
                  <a:lnTo>
                    <a:pt x="443" y="2489"/>
                  </a:lnTo>
                  <a:lnTo>
                    <a:pt x="553" y="2360"/>
                  </a:lnTo>
                  <a:lnTo>
                    <a:pt x="498" y="2305"/>
                  </a:lnTo>
                  <a:lnTo>
                    <a:pt x="369" y="2471"/>
                  </a:lnTo>
                  <a:lnTo>
                    <a:pt x="277" y="2637"/>
                  </a:lnTo>
                  <a:lnTo>
                    <a:pt x="185" y="2821"/>
                  </a:lnTo>
                  <a:lnTo>
                    <a:pt x="111" y="3006"/>
                  </a:lnTo>
                  <a:lnTo>
                    <a:pt x="56" y="3190"/>
                  </a:lnTo>
                  <a:lnTo>
                    <a:pt x="19" y="3393"/>
                  </a:lnTo>
                  <a:lnTo>
                    <a:pt x="0" y="3595"/>
                  </a:lnTo>
                  <a:lnTo>
                    <a:pt x="19" y="3798"/>
                  </a:lnTo>
                  <a:lnTo>
                    <a:pt x="19" y="3927"/>
                  </a:lnTo>
                  <a:lnTo>
                    <a:pt x="74" y="3817"/>
                  </a:lnTo>
                  <a:lnTo>
                    <a:pt x="166" y="3651"/>
                  </a:lnTo>
                  <a:lnTo>
                    <a:pt x="277" y="3485"/>
                  </a:lnTo>
                  <a:lnTo>
                    <a:pt x="387" y="3337"/>
                  </a:lnTo>
                  <a:lnTo>
                    <a:pt x="535" y="3227"/>
                  </a:lnTo>
                  <a:lnTo>
                    <a:pt x="664" y="3098"/>
                  </a:lnTo>
                  <a:lnTo>
                    <a:pt x="830" y="3006"/>
                  </a:lnTo>
                  <a:lnTo>
                    <a:pt x="996" y="2913"/>
                  </a:lnTo>
                  <a:lnTo>
                    <a:pt x="1162" y="2821"/>
                  </a:lnTo>
                  <a:lnTo>
                    <a:pt x="1512" y="2692"/>
                  </a:lnTo>
                  <a:lnTo>
                    <a:pt x="1881" y="2600"/>
                  </a:lnTo>
                  <a:lnTo>
                    <a:pt x="2249" y="2526"/>
                  </a:lnTo>
                  <a:lnTo>
                    <a:pt x="2599" y="2471"/>
                  </a:lnTo>
                  <a:lnTo>
                    <a:pt x="3134" y="2434"/>
                  </a:lnTo>
                  <a:lnTo>
                    <a:pt x="3761" y="2379"/>
                  </a:lnTo>
                  <a:lnTo>
                    <a:pt x="4074" y="2342"/>
                  </a:lnTo>
                  <a:lnTo>
                    <a:pt x="4387" y="2287"/>
                  </a:lnTo>
                  <a:lnTo>
                    <a:pt x="4682" y="2213"/>
                  </a:lnTo>
                  <a:lnTo>
                    <a:pt x="4977" y="2121"/>
                  </a:lnTo>
                  <a:lnTo>
                    <a:pt x="5254" y="2010"/>
                  </a:lnTo>
                  <a:lnTo>
                    <a:pt x="5530" y="1844"/>
                  </a:lnTo>
                  <a:lnTo>
                    <a:pt x="5770" y="1678"/>
                  </a:lnTo>
                  <a:lnTo>
                    <a:pt x="5991" y="1476"/>
                  </a:lnTo>
                  <a:lnTo>
                    <a:pt x="6194" y="1254"/>
                  </a:lnTo>
                  <a:lnTo>
                    <a:pt x="6360" y="1033"/>
                  </a:lnTo>
                  <a:lnTo>
                    <a:pt x="6544" y="775"/>
                  </a:lnTo>
                  <a:lnTo>
                    <a:pt x="6692" y="536"/>
                  </a:lnTo>
                  <a:lnTo>
                    <a:pt x="6968" y="38"/>
                  </a:lnTo>
                  <a:lnTo>
                    <a:pt x="6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459275" y="849175"/>
              <a:ext cx="22600" cy="500025"/>
            </a:xfrm>
            <a:custGeom>
              <a:avLst/>
              <a:gdLst/>
              <a:ahLst/>
              <a:cxnLst/>
              <a:rect l="l" t="t" r="r" b="b"/>
              <a:pathLst>
                <a:path w="904" h="20001" extrusionOk="0">
                  <a:moveTo>
                    <a:pt x="480" y="1"/>
                  </a:moveTo>
                  <a:lnTo>
                    <a:pt x="1" y="20001"/>
                  </a:lnTo>
                  <a:lnTo>
                    <a:pt x="406" y="20001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3068950" y="849175"/>
              <a:ext cx="23075" cy="500025"/>
            </a:xfrm>
            <a:custGeom>
              <a:avLst/>
              <a:gdLst/>
              <a:ahLst/>
              <a:cxnLst/>
              <a:rect l="l" t="t" r="r" b="b"/>
              <a:pathLst>
                <a:path w="923" h="20001" extrusionOk="0">
                  <a:moveTo>
                    <a:pt x="1" y="1"/>
                  </a:moveTo>
                  <a:lnTo>
                    <a:pt x="498" y="20001"/>
                  </a:lnTo>
                  <a:lnTo>
                    <a:pt x="922" y="20001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449125" y="832575"/>
              <a:ext cx="662725" cy="22150"/>
            </a:xfrm>
            <a:custGeom>
              <a:avLst/>
              <a:gdLst/>
              <a:ahLst/>
              <a:cxnLst/>
              <a:rect l="l" t="t" r="r" b="b"/>
              <a:pathLst>
                <a:path w="26509" h="886" extrusionOk="0">
                  <a:moveTo>
                    <a:pt x="1" y="1"/>
                  </a:moveTo>
                  <a:lnTo>
                    <a:pt x="1" y="886"/>
                  </a:lnTo>
                  <a:lnTo>
                    <a:pt x="26508" y="886"/>
                  </a:lnTo>
                  <a:lnTo>
                    <a:pt x="265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448225" y="831675"/>
              <a:ext cx="664525" cy="23975"/>
            </a:xfrm>
            <a:custGeom>
              <a:avLst/>
              <a:gdLst/>
              <a:ahLst/>
              <a:cxnLst/>
              <a:rect l="l" t="t" r="r" b="b"/>
              <a:pathLst>
                <a:path w="26581" h="959" extrusionOk="0">
                  <a:moveTo>
                    <a:pt x="26526" y="74"/>
                  </a:moveTo>
                  <a:lnTo>
                    <a:pt x="26526" y="885"/>
                  </a:lnTo>
                  <a:lnTo>
                    <a:pt x="74" y="885"/>
                  </a:lnTo>
                  <a:lnTo>
                    <a:pt x="74" y="74"/>
                  </a:lnTo>
                  <a:close/>
                  <a:moveTo>
                    <a:pt x="0" y="0"/>
                  </a:moveTo>
                  <a:lnTo>
                    <a:pt x="0" y="959"/>
                  </a:lnTo>
                  <a:lnTo>
                    <a:pt x="26581" y="959"/>
                  </a:lnTo>
                  <a:lnTo>
                    <a:pt x="26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720100" y="819675"/>
              <a:ext cx="295425" cy="13400"/>
            </a:xfrm>
            <a:custGeom>
              <a:avLst/>
              <a:gdLst/>
              <a:ahLst/>
              <a:cxnLst/>
              <a:rect l="l" t="t" r="r" b="b"/>
              <a:pathLst>
                <a:path w="11817" h="536" extrusionOk="0">
                  <a:moveTo>
                    <a:pt x="277" y="1"/>
                  </a:moveTo>
                  <a:lnTo>
                    <a:pt x="167" y="19"/>
                  </a:lnTo>
                  <a:lnTo>
                    <a:pt x="75" y="75"/>
                  </a:lnTo>
                  <a:lnTo>
                    <a:pt x="19" y="167"/>
                  </a:lnTo>
                  <a:lnTo>
                    <a:pt x="1" y="259"/>
                  </a:lnTo>
                  <a:lnTo>
                    <a:pt x="19" y="370"/>
                  </a:lnTo>
                  <a:lnTo>
                    <a:pt x="75" y="462"/>
                  </a:lnTo>
                  <a:lnTo>
                    <a:pt x="167" y="517"/>
                  </a:lnTo>
                  <a:lnTo>
                    <a:pt x="277" y="535"/>
                  </a:lnTo>
                  <a:lnTo>
                    <a:pt x="11558" y="535"/>
                  </a:lnTo>
                  <a:lnTo>
                    <a:pt x="11651" y="517"/>
                  </a:lnTo>
                  <a:lnTo>
                    <a:pt x="11743" y="462"/>
                  </a:lnTo>
                  <a:lnTo>
                    <a:pt x="11798" y="370"/>
                  </a:lnTo>
                  <a:lnTo>
                    <a:pt x="11817" y="259"/>
                  </a:lnTo>
                  <a:lnTo>
                    <a:pt x="11798" y="167"/>
                  </a:lnTo>
                  <a:lnTo>
                    <a:pt x="11743" y="75"/>
                  </a:lnTo>
                  <a:lnTo>
                    <a:pt x="11651" y="19"/>
                  </a:lnTo>
                  <a:lnTo>
                    <a:pt x="11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763875" y="679125"/>
              <a:ext cx="274225" cy="153950"/>
            </a:xfrm>
            <a:custGeom>
              <a:avLst/>
              <a:gdLst/>
              <a:ahLst/>
              <a:cxnLst/>
              <a:rect l="l" t="t" r="r" b="b"/>
              <a:pathLst>
                <a:path w="10969" h="6158" extrusionOk="0">
                  <a:moveTo>
                    <a:pt x="1218" y="1"/>
                  </a:moveTo>
                  <a:lnTo>
                    <a:pt x="1144" y="19"/>
                  </a:lnTo>
                  <a:lnTo>
                    <a:pt x="1088" y="56"/>
                  </a:lnTo>
                  <a:lnTo>
                    <a:pt x="1015" y="93"/>
                  </a:lnTo>
                  <a:lnTo>
                    <a:pt x="978" y="148"/>
                  </a:lnTo>
                  <a:lnTo>
                    <a:pt x="941" y="203"/>
                  </a:lnTo>
                  <a:lnTo>
                    <a:pt x="904" y="277"/>
                  </a:lnTo>
                  <a:lnTo>
                    <a:pt x="886" y="351"/>
                  </a:lnTo>
                  <a:lnTo>
                    <a:pt x="1" y="6157"/>
                  </a:lnTo>
                  <a:lnTo>
                    <a:pt x="10102" y="6157"/>
                  </a:lnTo>
                  <a:lnTo>
                    <a:pt x="10969" y="462"/>
                  </a:lnTo>
                  <a:lnTo>
                    <a:pt x="10969" y="369"/>
                  </a:lnTo>
                  <a:lnTo>
                    <a:pt x="10969" y="277"/>
                  </a:lnTo>
                  <a:lnTo>
                    <a:pt x="10932" y="203"/>
                  </a:lnTo>
                  <a:lnTo>
                    <a:pt x="10877" y="130"/>
                  </a:lnTo>
                  <a:lnTo>
                    <a:pt x="10821" y="74"/>
                  </a:lnTo>
                  <a:lnTo>
                    <a:pt x="10748" y="38"/>
                  </a:lnTo>
                  <a:lnTo>
                    <a:pt x="106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2901225" y="733500"/>
              <a:ext cx="24450" cy="24450"/>
            </a:xfrm>
            <a:custGeom>
              <a:avLst/>
              <a:gdLst/>
              <a:ahLst/>
              <a:cxnLst/>
              <a:rect l="l" t="t" r="r" b="b"/>
              <a:pathLst>
                <a:path w="978" h="978" extrusionOk="0">
                  <a:moveTo>
                    <a:pt x="479" y="1"/>
                  </a:moveTo>
                  <a:lnTo>
                    <a:pt x="387" y="19"/>
                  </a:lnTo>
                  <a:lnTo>
                    <a:pt x="295" y="38"/>
                  </a:lnTo>
                  <a:lnTo>
                    <a:pt x="221" y="93"/>
                  </a:lnTo>
                  <a:lnTo>
                    <a:pt x="148" y="148"/>
                  </a:lnTo>
                  <a:lnTo>
                    <a:pt x="92" y="222"/>
                  </a:lnTo>
                  <a:lnTo>
                    <a:pt x="37" y="296"/>
                  </a:lnTo>
                  <a:lnTo>
                    <a:pt x="18" y="388"/>
                  </a:lnTo>
                  <a:lnTo>
                    <a:pt x="0" y="480"/>
                  </a:lnTo>
                  <a:lnTo>
                    <a:pt x="18" y="591"/>
                  </a:lnTo>
                  <a:lnTo>
                    <a:pt x="37" y="683"/>
                  </a:lnTo>
                  <a:lnTo>
                    <a:pt x="92" y="757"/>
                  </a:lnTo>
                  <a:lnTo>
                    <a:pt x="148" y="830"/>
                  </a:lnTo>
                  <a:lnTo>
                    <a:pt x="221" y="886"/>
                  </a:lnTo>
                  <a:lnTo>
                    <a:pt x="295" y="922"/>
                  </a:lnTo>
                  <a:lnTo>
                    <a:pt x="387" y="959"/>
                  </a:lnTo>
                  <a:lnTo>
                    <a:pt x="479" y="978"/>
                  </a:lnTo>
                  <a:lnTo>
                    <a:pt x="590" y="959"/>
                  </a:lnTo>
                  <a:lnTo>
                    <a:pt x="682" y="922"/>
                  </a:lnTo>
                  <a:lnTo>
                    <a:pt x="756" y="886"/>
                  </a:lnTo>
                  <a:lnTo>
                    <a:pt x="830" y="830"/>
                  </a:lnTo>
                  <a:lnTo>
                    <a:pt x="885" y="757"/>
                  </a:lnTo>
                  <a:lnTo>
                    <a:pt x="922" y="683"/>
                  </a:lnTo>
                  <a:lnTo>
                    <a:pt x="959" y="591"/>
                  </a:lnTo>
                  <a:lnTo>
                    <a:pt x="977" y="480"/>
                  </a:lnTo>
                  <a:lnTo>
                    <a:pt x="959" y="388"/>
                  </a:lnTo>
                  <a:lnTo>
                    <a:pt x="922" y="296"/>
                  </a:lnTo>
                  <a:lnTo>
                    <a:pt x="885" y="222"/>
                  </a:lnTo>
                  <a:lnTo>
                    <a:pt x="830" y="148"/>
                  </a:lnTo>
                  <a:lnTo>
                    <a:pt x="756" y="93"/>
                  </a:lnTo>
                  <a:lnTo>
                    <a:pt x="682" y="38"/>
                  </a:lnTo>
                  <a:lnTo>
                    <a:pt x="590" y="19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900300" y="732575"/>
              <a:ext cx="25825" cy="25850"/>
            </a:xfrm>
            <a:custGeom>
              <a:avLst/>
              <a:gdLst/>
              <a:ahLst/>
              <a:cxnLst/>
              <a:rect l="l" t="t" r="r" b="b"/>
              <a:pathLst>
                <a:path w="1033" h="1034" extrusionOk="0">
                  <a:moveTo>
                    <a:pt x="608" y="75"/>
                  </a:moveTo>
                  <a:lnTo>
                    <a:pt x="701" y="112"/>
                  </a:lnTo>
                  <a:lnTo>
                    <a:pt x="774" y="148"/>
                  </a:lnTo>
                  <a:lnTo>
                    <a:pt x="848" y="204"/>
                  </a:lnTo>
                  <a:lnTo>
                    <a:pt x="885" y="277"/>
                  </a:lnTo>
                  <a:lnTo>
                    <a:pt x="940" y="351"/>
                  </a:lnTo>
                  <a:lnTo>
                    <a:pt x="959" y="425"/>
                  </a:lnTo>
                  <a:lnTo>
                    <a:pt x="977" y="517"/>
                  </a:lnTo>
                  <a:lnTo>
                    <a:pt x="959" y="609"/>
                  </a:lnTo>
                  <a:lnTo>
                    <a:pt x="940" y="701"/>
                  </a:lnTo>
                  <a:lnTo>
                    <a:pt x="885" y="775"/>
                  </a:lnTo>
                  <a:lnTo>
                    <a:pt x="848" y="849"/>
                  </a:lnTo>
                  <a:lnTo>
                    <a:pt x="774" y="886"/>
                  </a:lnTo>
                  <a:lnTo>
                    <a:pt x="701" y="941"/>
                  </a:lnTo>
                  <a:lnTo>
                    <a:pt x="608" y="959"/>
                  </a:lnTo>
                  <a:lnTo>
                    <a:pt x="516" y="978"/>
                  </a:lnTo>
                  <a:lnTo>
                    <a:pt x="424" y="959"/>
                  </a:lnTo>
                  <a:lnTo>
                    <a:pt x="350" y="941"/>
                  </a:lnTo>
                  <a:lnTo>
                    <a:pt x="277" y="886"/>
                  </a:lnTo>
                  <a:lnTo>
                    <a:pt x="203" y="849"/>
                  </a:lnTo>
                  <a:lnTo>
                    <a:pt x="148" y="775"/>
                  </a:lnTo>
                  <a:lnTo>
                    <a:pt x="111" y="701"/>
                  </a:lnTo>
                  <a:lnTo>
                    <a:pt x="74" y="609"/>
                  </a:lnTo>
                  <a:lnTo>
                    <a:pt x="74" y="517"/>
                  </a:lnTo>
                  <a:lnTo>
                    <a:pt x="74" y="425"/>
                  </a:lnTo>
                  <a:lnTo>
                    <a:pt x="111" y="351"/>
                  </a:lnTo>
                  <a:lnTo>
                    <a:pt x="148" y="277"/>
                  </a:lnTo>
                  <a:lnTo>
                    <a:pt x="203" y="204"/>
                  </a:lnTo>
                  <a:lnTo>
                    <a:pt x="277" y="148"/>
                  </a:lnTo>
                  <a:lnTo>
                    <a:pt x="350" y="112"/>
                  </a:lnTo>
                  <a:lnTo>
                    <a:pt x="424" y="75"/>
                  </a:lnTo>
                  <a:close/>
                  <a:moveTo>
                    <a:pt x="516" y="1"/>
                  </a:moveTo>
                  <a:lnTo>
                    <a:pt x="424" y="19"/>
                  </a:lnTo>
                  <a:lnTo>
                    <a:pt x="314" y="38"/>
                  </a:lnTo>
                  <a:lnTo>
                    <a:pt x="240" y="93"/>
                  </a:lnTo>
                  <a:lnTo>
                    <a:pt x="148" y="148"/>
                  </a:lnTo>
                  <a:lnTo>
                    <a:pt x="92" y="241"/>
                  </a:lnTo>
                  <a:lnTo>
                    <a:pt x="37" y="314"/>
                  </a:lnTo>
                  <a:lnTo>
                    <a:pt x="19" y="425"/>
                  </a:lnTo>
                  <a:lnTo>
                    <a:pt x="0" y="517"/>
                  </a:lnTo>
                  <a:lnTo>
                    <a:pt x="19" y="628"/>
                  </a:lnTo>
                  <a:lnTo>
                    <a:pt x="37" y="720"/>
                  </a:lnTo>
                  <a:lnTo>
                    <a:pt x="92" y="812"/>
                  </a:lnTo>
                  <a:lnTo>
                    <a:pt x="148" y="886"/>
                  </a:lnTo>
                  <a:lnTo>
                    <a:pt x="240" y="959"/>
                  </a:lnTo>
                  <a:lnTo>
                    <a:pt x="314" y="996"/>
                  </a:lnTo>
                  <a:lnTo>
                    <a:pt x="424" y="1033"/>
                  </a:lnTo>
                  <a:lnTo>
                    <a:pt x="627" y="1033"/>
                  </a:lnTo>
                  <a:lnTo>
                    <a:pt x="719" y="996"/>
                  </a:lnTo>
                  <a:lnTo>
                    <a:pt x="811" y="959"/>
                  </a:lnTo>
                  <a:lnTo>
                    <a:pt x="885" y="886"/>
                  </a:lnTo>
                  <a:lnTo>
                    <a:pt x="959" y="812"/>
                  </a:lnTo>
                  <a:lnTo>
                    <a:pt x="996" y="720"/>
                  </a:lnTo>
                  <a:lnTo>
                    <a:pt x="1032" y="628"/>
                  </a:lnTo>
                  <a:lnTo>
                    <a:pt x="1032" y="517"/>
                  </a:lnTo>
                  <a:lnTo>
                    <a:pt x="1032" y="425"/>
                  </a:lnTo>
                  <a:lnTo>
                    <a:pt x="996" y="314"/>
                  </a:lnTo>
                  <a:lnTo>
                    <a:pt x="959" y="241"/>
                  </a:lnTo>
                  <a:lnTo>
                    <a:pt x="885" y="148"/>
                  </a:lnTo>
                  <a:lnTo>
                    <a:pt x="811" y="93"/>
                  </a:lnTo>
                  <a:lnTo>
                    <a:pt x="719" y="38"/>
                  </a:lnTo>
                  <a:lnTo>
                    <a:pt x="627" y="19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531175" y="704925"/>
              <a:ext cx="225825" cy="140125"/>
            </a:xfrm>
            <a:custGeom>
              <a:avLst/>
              <a:gdLst/>
              <a:ahLst/>
              <a:cxnLst/>
              <a:rect l="l" t="t" r="r" b="b"/>
              <a:pathLst>
                <a:path w="9033" h="5605" extrusionOk="0">
                  <a:moveTo>
                    <a:pt x="8166" y="1"/>
                  </a:moveTo>
                  <a:lnTo>
                    <a:pt x="7963" y="19"/>
                  </a:lnTo>
                  <a:lnTo>
                    <a:pt x="7779" y="75"/>
                  </a:lnTo>
                  <a:lnTo>
                    <a:pt x="7595" y="130"/>
                  </a:lnTo>
                  <a:lnTo>
                    <a:pt x="7226" y="241"/>
                  </a:lnTo>
                  <a:lnTo>
                    <a:pt x="6470" y="517"/>
                  </a:lnTo>
                  <a:lnTo>
                    <a:pt x="5714" y="794"/>
                  </a:lnTo>
                  <a:lnTo>
                    <a:pt x="4350" y="1273"/>
                  </a:lnTo>
                  <a:lnTo>
                    <a:pt x="3005" y="1752"/>
                  </a:lnTo>
                  <a:lnTo>
                    <a:pt x="535" y="2545"/>
                  </a:lnTo>
                  <a:lnTo>
                    <a:pt x="258" y="3208"/>
                  </a:lnTo>
                  <a:lnTo>
                    <a:pt x="148" y="3559"/>
                  </a:lnTo>
                  <a:lnTo>
                    <a:pt x="55" y="3909"/>
                  </a:lnTo>
                  <a:lnTo>
                    <a:pt x="0" y="4222"/>
                  </a:lnTo>
                  <a:lnTo>
                    <a:pt x="0" y="4388"/>
                  </a:lnTo>
                  <a:lnTo>
                    <a:pt x="19" y="4554"/>
                  </a:lnTo>
                  <a:lnTo>
                    <a:pt x="37" y="4683"/>
                  </a:lnTo>
                  <a:lnTo>
                    <a:pt x="92" y="4812"/>
                  </a:lnTo>
                  <a:lnTo>
                    <a:pt x="148" y="4941"/>
                  </a:lnTo>
                  <a:lnTo>
                    <a:pt x="221" y="5052"/>
                  </a:lnTo>
                  <a:lnTo>
                    <a:pt x="313" y="5144"/>
                  </a:lnTo>
                  <a:lnTo>
                    <a:pt x="406" y="5236"/>
                  </a:lnTo>
                  <a:lnTo>
                    <a:pt x="498" y="5310"/>
                  </a:lnTo>
                  <a:lnTo>
                    <a:pt x="608" y="5383"/>
                  </a:lnTo>
                  <a:lnTo>
                    <a:pt x="737" y="5439"/>
                  </a:lnTo>
                  <a:lnTo>
                    <a:pt x="866" y="5494"/>
                  </a:lnTo>
                  <a:lnTo>
                    <a:pt x="1125" y="5568"/>
                  </a:lnTo>
                  <a:lnTo>
                    <a:pt x="1383" y="5605"/>
                  </a:lnTo>
                  <a:lnTo>
                    <a:pt x="1641" y="5605"/>
                  </a:lnTo>
                  <a:lnTo>
                    <a:pt x="1899" y="5568"/>
                  </a:lnTo>
                  <a:lnTo>
                    <a:pt x="2157" y="5494"/>
                  </a:lnTo>
                  <a:lnTo>
                    <a:pt x="2415" y="5383"/>
                  </a:lnTo>
                  <a:lnTo>
                    <a:pt x="2673" y="5254"/>
                  </a:lnTo>
                  <a:lnTo>
                    <a:pt x="2913" y="5125"/>
                  </a:lnTo>
                  <a:lnTo>
                    <a:pt x="3152" y="4978"/>
                  </a:lnTo>
                  <a:lnTo>
                    <a:pt x="3576" y="4683"/>
                  </a:lnTo>
                  <a:lnTo>
                    <a:pt x="3908" y="4425"/>
                  </a:lnTo>
                  <a:lnTo>
                    <a:pt x="4221" y="4167"/>
                  </a:lnTo>
                  <a:lnTo>
                    <a:pt x="4811" y="3614"/>
                  </a:lnTo>
                  <a:lnTo>
                    <a:pt x="5401" y="3061"/>
                  </a:lnTo>
                  <a:lnTo>
                    <a:pt x="5714" y="2784"/>
                  </a:lnTo>
                  <a:lnTo>
                    <a:pt x="6028" y="2545"/>
                  </a:lnTo>
                  <a:lnTo>
                    <a:pt x="6507" y="2176"/>
                  </a:lnTo>
                  <a:lnTo>
                    <a:pt x="6968" y="1789"/>
                  </a:lnTo>
                  <a:lnTo>
                    <a:pt x="7023" y="1771"/>
                  </a:lnTo>
                  <a:lnTo>
                    <a:pt x="7079" y="1752"/>
                  </a:lnTo>
                  <a:lnTo>
                    <a:pt x="7373" y="1771"/>
                  </a:lnTo>
                  <a:lnTo>
                    <a:pt x="7668" y="1752"/>
                  </a:lnTo>
                  <a:lnTo>
                    <a:pt x="7963" y="1752"/>
                  </a:lnTo>
                  <a:lnTo>
                    <a:pt x="8258" y="1715"/>
                  </a:lnTo>
                  <a:lnTo>
                    <a:pt x="8350" y="1697"/>
                  </a:lnTo>
                  <a:lnTo>
                    <a:pt x="8461" y="1678"/>
                  </a:lnTo>
                  <a:lnTo>
                    <a:pt x="8553" y="1623"/>
                  </a:lnTo>
                  <a:lnTo>
                    <a:pt x="8627" y="1568"/>
                  </a:lnTo>
                  <a:lnTo>
                    <a:pt x="8645" y="1494"/>
                  </a:lnTo>
                  <a:lnTo>
                    <a:pt x="8664" y="1439"/>
                  </a:lnTo>
                  <a:lnTo>
                    <a:pt x="8645" y="1383"/>
                  </a:lnTo>
                  <a:lnTo>
                    <a:pt x="8608" y="1365"/>
                  </a:lnTo>
                  <a:lnTo>
                    <a:pt x="8572" y="1347"/>
                  </a:lnTo>
                  <a:lnTo>
                    <a:pt x="8535" y="1347"/>
                  </a:lnTo>
                  <a:lnTo>
                    <a:pt x="8664" y="1273"/>
                  </a:lnTo>
                  <a:lnTo>
                    <a:pt x="8719" y="1218"/>
                  </a:lnTo>
                  <a:lnTo>
                    <a:pt x="8756" y="1144"/>
                  </a:lnTo>
                  <a:lnTo>
                    <a:pt x="8756" y="1070"/>
                  </a:lnTo>
                  <a:lnTo>
                    <a:pt x="8719" y="996"/>
                  </a:lnTo>
                  <a:lnTo>
                    <a:pt x="8645" y="959"/>
                  </a:lnTo>
                  <a:lnTo>
                    <a:pt x="8572" y="941"/>
                  </a:lnTo>
                  <a:lnTo>
                    <a:pt x="8664" y="923"/>
                  </a:lnTo>
                  <a:lnTo>
                    <a:pt x="8774" y="904"/>
                  </a:lnTo>
                  <a:lnTo>
                    <a:pt x="8848" y="849"/>
                  </a:lnTo>
                  <a:lnTo>
                    <a:pt x="8885" y="812"/>
                  </a:lnTo>
                  <a:lnTo>
                    <a:pt x="8903" y="775"/>
                  </a:lnTo>
                  <a:lnTo>
                    <a:pt x="8903" y="720"/>
                  </a:lnTo>
                  <a:lnTo>
                    <a:pt x="8903" y="683"/>
                  </a:lnTo>
                  <a:lnTo>
                    <a:pt x="8848" y="591"/>
                  </a:lnTo>
                  <a:lnTo>
                    <a:pt x="8774" y="536"/>
                  </a:lnTo>
                  <a:lnTo>
                    <a:pt x="8737" y="517"/>
                  </a:lnTo>
                  <a:lnTo>
                    <a:pt x="8682" y="517"/>
                  </a:lnTo>
                  <a:lnTo>
                    <a:pt x="8830" y="480"/>
                  </a:lnTo>
                  <a:lnTo>
                    <a:pt x="8903" y="462"/>
                  </a:lnTo>
                  <a:lnTo>
                    <a:pt x="8959" y="425"/>
                  </a:lnTo>
                  <a:lnTo>
                    <a:pt x="9014" y="388"/>
                  </a:lnTo>
                  <a:lnTo>
                    <a:pt x="9032" y="333"/>
                  </a:lnTo>
                  <a:lnTo>
                    <a:pt x="9014" y="277"/>
                  </a:lnTo>
                  <a:lnTo>
                    <a:pt x="8977" y="204"/>
                  </a:lnTo>
                  <a:lnTo>
                    <a:pt x="8922" y="148"/>
                  </a:lnTo>
                  <a:lnTo>
                    <a:pt x="8867" y="112"/>
                  </a:lnTo>
                  <a:lnTo>
                    <a:pt x="8737" y="56"/>
                  </a:lnTo>
                  <a:lnTo>
                    <a:pt x="8535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531175" y="704925"/>
              <a:ext cx="225825" cy="140125"/>
            </a:xfrm>
            <a:custGeom>
              <a:avLst/>
              <a:gdLst/>
              <a:ahLst/>
              <a:cxnLst/>
              <a:rect l="l" t="t" r="r" b="b"/>
              <a:pathLst>
                <a:path w="9033" h="5605" fill="none" extrusionOk="0">
                  <a:moveTo>
                    <a:pt x="3005" y="1752"/>
                  </a:moveTo>
                  <a:lnTo>
                    <a:pt x="3005" y="1752"/>
                  </a:lnTo>
                  <a:lnTo>
                    <a:pt x="4350" y="1273"/>
                  </a:lnTo>
                  <a:lnTo>
                    <a:pt x="5714" y="794"/>
                  </a:lnTo>
                  <a:lnTo>
                    <a:pt x="5714" y="794"/>
                  </a:lnTo>
                  <a:lnTo>
                    <a:pt x="6470" y="517"/>
                  </a:lnTo>
                  <a:lnTo>
                    <a:pt x="7226" y="241"/>
                  </a:lnTo>
                  <a:lnTo>
                    <a:pt x="7226" y="241"/>
                  </a:lnTo>
                  <a:lnTo>
                    <a:pt x="7595" y="130"/>
                  </a:lnTo>
                  <a:lnTo>
                    <a:pt x="7779" y="75"/>
                  </a:lnTo>
                  <a:lnTo>
                    <a:pt x="7963" y="19"/>
                  </a:lnTo>
                  <a:lnTo>
                    <a:pt x="8166" y="1"/>
                  </a:lnTo>
                  <a:lnTo>
                    <a:pt x="8350" y="1"/>
                  </a:lnTo>
                  <a:lnTo>
                    <a:pt x="8535" y="1"/>
                  </a:lnTo>
                  <a:lnTo>
                    <a:pt x="8737" y="56"/>
                  </a:lnTo>
                  <a:lnTo>
                    <a:pt x="8737" y="56"/>
                  </a:lnTo>
                  <a:lnTo>
                    <a:pt x="8867" y="112"/>
                  </a:lnTo>
                  <a:lnTo>
                    <a:pt x="8922" y="148"/>
                  </a:lnTo>
                  <a:lnTo>
                    <a:pt x="8977" y="204"/>
                  </a:lnTo>
                  <a:lnTo>
                    <a:pt x="8977" y="204"/>
                  </a:lnTo>
                  <a:lnTo>
                    <a:pt x="9014" y="277"/>
                  </a:lnTo>
                  <a:lnTo>
                    <a:pt x="9032" y="333"/>
                  </a:lnTo>
                  <a:lnTo>
                    <a:pt x="9014" y="388"/>
                  </a:lnTo>
                  <a:lnTo>
                    <a:pt x="8959" y="425"/>
                  </a:lnTo>
                  <a:lnTo>
                    <a:pt x="8903" y="462"/>
                  </a:lnTo>
                  <a:lnTo>
                    <a:pt x="8830" y="480"/>
                  </a:lnTo>
                  <a:lnTo>
                    <a:pt x="8682" y="517"/>
                  </a:lnTo>
                  <a:lnTo>
                    <a:pt x="8682" y="517"/>
                  </a:lnTo>
                  <a:lnTo>
                    <a:pt x="8737" y="517"/>
                  </a:lnTo>
                  <a:lnTo>
                    <a:pt x="8774" y="536"/>
                  </a:lnTo>
                  <a:lnTo>
                    <a:pt x="8848" y="591"/>
                  </a:lnTo>
                  <a:lnTo>
                    <a:pt x="8903" y="683"/>
                  </a:lnTo>
                  <a:lnTo>
                    <a:pt x="8903" y="720"/>
                  </a:lnTo>
                  <a:lnTo>
                    <a:pt x="8903" y="775"/>
                  </a:lnTo>
                  <a:lnTo>
                    <a:pt x="8903" y="775"/>
                  </a:lnTo>
                  <a:lnTo>
                    <a:pt x="8885" y="812"/>
                  </a:lnTo>
                  <a:lnTo>
                    <a:pt x="8848" y="849"/>
                  </a:lnTo>
                  <a:lnTo>
                    <a:pt x="8774" y="904"/>
                  </a:lnTo>
                  <a:lnTo>
                    <a:pt x="8664" y="923"/>
                  </a:lnTo>
                  <a:lnTo>
                    <a:pt x="8572" y="941"/>
                  </a:lnTo>
                  <a:lnTo>
                    <a:pt x="8572" y="941"/>
                  </a:lnTo>
                  <a:lnTo>
                    <a:pt x="8645" y="959"/>
                  </a:lnTo>
                  <a:lnTo>
                    <a:pt x="8719" y="996"/>
                  </a:lnTo>
                  <a:lnTo>
                    <a:pt x="8756" y="1070"/>
                  </a:lnTo>
                  <a:lnTo>
                    <a:pt x="8756" y="1144"/>
                  </a:lnTo>
                  <a:lnTo>
                    <a:pt x="8756" y="1144"/>
                  </a:lnTo>
                  <a:lnTo>
                    <a:pt x="8719" y="1218"/>
                  </a:lnTo>
                  <a:lnTo>
                    <a:pt x="8664" y="1273"/>
                  </a:lnTo>
                  <a:lnTo>
                    <a:pt x="8535" y="1347"/>
                  </a:lnTo>
                  <a:lnTo>
                    <a:pt x="8535" y="1347"/>
                  </a:lnTo>
                  <a:lnTo>
                    <a:pt x="8572" y="1347"/>
                  </a:lnTo>
                  <a:lnTo>
                    <a:pt x="8608" y="1365"/>
                  </a:lnTo>
                  <a:lnTo>
                    <a:pt x="8645" y="1383"/>
                  </a:lnTo>
                  <a:lnTo>
                    <a:pt x="8664" y="1439"/>
                  </a:lnTo>
                  <a:lnTo>
                    <a:pt x="8664" y="1439"/>
                  </a:lnTo>
                  <a:lnTo>
                    <a:pt x="8645" y="1494"/>
                  </a:lnTo>
                  <a:lnTo>
                    <a:pt x="8627" y="1568"/>
                  </a:lnTo>
                  <a:lnTo>
                    <a:pt x="8627" y="1568"/>
                  </a:lnTo>
                  <a:lnTo>
                    <a:pt x="8553" y="1623"/>
                  </a:lnTo>
                  <a:lnTo>
                    <a:pt x="8461" y="1678"/>
                  </a:lnTo>
                  <a:lnTo>
                    <a:pt x="8350" y="1697"/>
                  </a:lnTo>
                  <a:lnTo>
                    <a:pt x="8258" y="1715"/>
                  </a:lnTo>
                  <a:lnTo>
                    <a:pt x="8258" y="1715"/>
                  </a:lnTo>
                  <a:lnTo>
                    <a:pt x="7963" y="1752"/>
                  </a:lnTo>
                  <a:lnTo>
                    <a:pt x="7668" y="1752"/>
                  </a:lnTo>
                  <a:lnTo>
                    <a:pt x="7373" y="1771"/>
                  </a:lnTo>
                  <a:lnTo>
                    <a:pt x="7079" y="1752"/>
                  </a:lnTo>
                  <a:lnTo>
                    <a:pt x="7079" y="1752"/>
                  </a:lnTo>
                  <a:lnTo>
                    <a:pt x="7023" y="1771"/>
                  </a:lnTo>
                  <a:lnTo>
                    <a:pt x="7023" y="1771"/>
                  </a:lnTo>
                  <a:lnTo>
                    <a:pt x="6968" y="1789"/>
                  </a:lnTo>
                  <a:lnTo>
                    <a:pt x="6968" y="1789"/>
                  </a:lnTo>
                  <a:lnTo>
                    <a:pt x="6507" y="2176"/>
                  </a:lnTo>
                  <a:lnTo>
                    <a:pt x="6028" y="2545"/>
                  </a:lnTo>
                  <a:lnTo>
                    <a:pt x="6028" y="2545"/>
                  </a:lnTo>
                  <a:lnTo>
                    <a:pt x="5714" y="2784"/>
                  </a:lnTo>
                  <a:lnTo>
                    <a:pt x="5401" y="3061"/>
                  </a:lnTo>
                  <a:lnTo>
                    <a:pt x="4811" y="3614"/>
                  </a:lnTo>
                  <a:lnTo>
                    <a:pt x="4221" y="4167"/>
                  </a:lnTo>
                  <a:lnTo>
                    <a:pt x="3908" y="4425"/>
                  </a:lnTo>
                  <a:lnTo>
                    <a:pt x="3576" y="4683"/>
                  </a:lnTo>
                  <a:lnTo>
                    <a:pt x="3576" y="4683"/>
                  </a:lnTo>
                  <a:lnTo>
                    <a:pt x="3152" y="4978"/>
                  </a:lnTo>
                  <a:lnTo>
                    <a:pt x="2913" y="5125"/>
                  </a:lnTo>
                  <a:lnTo>
                    <a:pt x="2673" y="5254"/>
                  </a:lnTo>
                  <a:lnTo>
                    <a:pt x="2415" y="5383"/>
                  </a:lnTo>
                  <a:lnTo>
                    <a:pt x="2157" y="5494"/>
                  </a:lnTo>
                  <a:lnTo>
                    <a:pt x="1899" y="5568"/>
                  </a:lnTo>
                  <a:lnTo>
                    <a:pt x="1641" y="5605"/>
                  </a:lnTo>
                  <a:lnTo>
                    <a:pt x="1641" y="5605"/>
                  </a:lnTo>
                  <a:lnTo>
                    <a:pt x="1383" y="5605"/>
                  </a:lnTo>
                  <a:lnTo>
                    <a:pt x="1125" y="5568"/>
                  </a:lnTo>
                  <a:lnTo>
                    <a:pt x="866" y="5494"/>
                  </a:lnTo>
                  <a:lnTo>
                    <a:pt x="737" y="5439"/>
                  </a:lnTo>
                  <a:lnTo>
                    <a:pt x="608" y="5383"/>
                  </a:lnTo>
                  <a:lnTo>
                    <a:pt x="498" y="5310"/>
                  </a:lnTo>
                  <a:lnTo>
                    <a:pt x="406" y="5236"/>
                  </a:lnTo>
                  <a:lnTo>
                    <a:pt x="313" y="5144"/>
                  </a:lnTo>
                  <a:lnTo>
                    <a:pt x="221" y="5052"/>
                  </a:lnTo>
                  <a:lnTo>
                    <a:pt x="148" y="4941"/>
                  </a:lnTo>
                  <a:lnTo>
                    <a:pt x="92" y="4812"/>
                  </a:lnTo>
                  <a:lnTo>
                    <a:pt x="37" y="4683"/>
                  </a:lnTo>
                  <a:lnTo>
                    <a:pt x="19" y="4554"/>
                  </a:lnTo>
                  <a:lnTo>
                    <a:pt x="19" y="4554"/>
                  </a:lnTo>
                  <a:lnTo>
                    <a:pt x="0" y="4388"/>
                  </a:lnTo>
                  <a:lnTo>
                    <a:pt x="0" y="4222"/>
                  </a:lnTo>
                  <a:lnTo>
                    <a:pt x="55" y="3909"/>
                  </a:lnTo>
                  <a:lnTo>
                    <a:pt x="55" y="3909"/>
                  </a:lnTo>
                  <a:lnTo>
                    <a:pt x="148" y="3559"/>
                  </a:lnTo>
                  <a:lnTo>
                    <a:pt x="258" y="3208"/>
                  </a:lnTo>
                  <a:lnTo>
                    <a:pt x="535" y="25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530250" y="704025"/>
              <a:ext cx="227675" cy="141950"/>
            </a:xfrm>
            <a:custGeom>
              <a:avLst/>
              <a:gdLst/>
              <a:ahLst/>
              <a:cxnLst/>
              <a:rect l="l" t="t" r="r" b="b"/>
              <a:pathLst>
                <a:path w="9107" h="5678" extrusionOk="0">
                  <a:moveTo>
                    <a:pt x="8221" y="0"/>
                  </a:moveTo>
                  <a:lnTo>
                    <a:pt x="8037" y="19"/>
                  </a:lnTo>
                  <a:lnTo>
                    <a:pt x="7871" y="55"/>
                  </a:lnTo>
                  <a:lnTo>
                    <a:pt x="7687" y="111"/>
                  </a:lnTo>
                  <a:lnTo>
                    <a:pt x="7318" y="221"/>
                  </a:lnTo>
                  <a:lnTo>
                    <a:pt x="7263" y="240"/>
                  </a:lnTo>
                  <a:lnTo>
                    <a:pt x="6378" y="553"/>
                  </a:lnTo>
                  <a:lnTo>
                    <a:pt x="5733" y="793"/>
                  </a:lnTo>
                  <a:lnTo>
                    <a:pt x="5622" y="830"/>
                  </a:lnTo>
                  <a:lnTo>
                    <a:pt x="4332" y="1290"/>
                  </a:lnTo>
                  <a:lnTo>
                    <a:pt x="3023" y="1751"/>
                  </a:lnTo>
                  <a:lnTo>
                    <a:pt x="3042" y="1825"/>
                  </a:lnTo>
                  <a:lnTo>
                    <a:pt x="4351" y="1364"/>
                  </a:lnTo>
                  <a:lnTo>
                    <a:pt x="5641" y="903"/>
                  </a:lnTo>
                  <a:lnTo>
                    <a:pt x="5770" y="866"/>
                  </a:lnTo>
                  <a:lnTo>
                    <a:pt x="6415" y="627"/>
                  </a:lnTo>
                  <a:lnTo>
                    <a:pt x="7281" y="313"/>
                  </a:lnTo>
                  <a:lnTo>
                    <a:pt x="7355" y="295"/>
                  </a:lnTo>
                  <a:lnTo>
                    <a:pt x="7705" y="184"/>
                  </a:lnTo>
                  <a:lnTo>
                    <a:pt x="7871" y="129"/>
                  </a:lnTo>
                  <a:lnTo>
                    <a:pt x="8056" y="92"/>
                  </a:lnTo>
                  <a:lnTo>
                    <a:pt x="8221" y="74"/>
                  </a:lnTo>
                  <a:lnTo>
                    <a:pt x="8406" y="55"/>
                  </a:lnTo>
                  <a:lnTo>
                    <a:pt x="8590" y="74"/>
                  </a:lnTo>
                  <a:lnTo>
                    <a:pt x="8756" y="129"/>
                  </a:lnTo>
                  <a:lnTo>
                    <a:pt x="8885" y="166"/>
                  </a:lnTo>
                  <a:lnTo>
                    <a:pt x="8940" y="203"/>
                  </a:lnTo>
                  <a:lnTo>
                    <a:pt x="8977" y="258"/>
                  </a:lnTo>
                  <a:lnTo>
                    <a:pt x="9033" y="332"/>
                  </a:lnTo>
                  <a:lnTo>
                    <a:pt x="9033" y="387"/>
                  </a:lnTo>
                  <a:lnTo>
                    <a:pt x="9014" y="424"/>
                  </a:lnTo>
                  <a:lnTo>
                    <a:pt x="8977" y="442"/>
                  </a:lnTo>
                  <a:lnTo>
                    <a:pt x="8885" y="479"/>
                  </a:lnTo>
                  <a:lnTo>
                    <a:pt x="8719" y="516"/>
                  </a:lnTo>
                  <a:lnTo>
                    <a:pt x="8738" y="590"/>
                  </a:lnTo>
                  <a:lnTo>
                    <a:pt x="8793" y="590"/>
                  </a:lnTo>
                  <a:lnTo>
                    <a:pt x="8867" y="645"/>
                  </a:lnTo>
                  <a:lnTo>
                    <a:pt x="8904" y="719"/>
                  </a:lnTo>
                  <a:lnTo>
                    <a:pt x="8904" y="793"/>
                  </a:lnTo>
                  <a:lnTo>
                    <a:pt x="8867" y="848"/>
                  </a:lnTo>
                  <a:lnTo>
                    <a:pt x="8811" y="903"/>
                  </a:lnTo>
                  <a:lnTo>
                    <a:pt x="8719" y="922"/>
                  </a:lnTo>
                  <a:lnTo>
                    <a:pt x="8609" y="940"/>
                  </a:lnTo>
                  <a:lnTo>
                    <a:pt x="8609" y="1014"/>
                  </a:lnTo>
                  <a:lnTo>
                    <a:pt x="8682" y="1014"/>
                  </a:lnTo>
                  <a:lnTo>
                    <a:pt x="8738" y="1069"/>
                  </a:lnTo>
                  <a:lnTo>
                    <a:pt x="8756" y="1125"/>
                  </a:lnTo>
                  <a:lnTo>
                    <a:pt x="8756" y="1180"/>
                  </a:lnTo>
                  <a:lnTo>
                    <a:pt x="8738" y="1217"/>
                  </a:lnTo>
                  <a:lnTo>
                    <a:pt x="8701" y="1254"/>
                  </a:lnTo>
                  <a:lnTo>
                    <a:pt x="8609" y="1309"/>
                  </a:lnTo>
                  <a:lnTo>
                    <a:pt x="8553" y="1346"/>
                  </a:lnTo>
                  <a:lnTo>
                    <a:pt x="8461" y="1419"/>
                  </a:lnTo>
                  <a:lnTo>
                    <a:pt x="8627" y="1419"/>
                  </a:lnTo>
                  <a:lnTo>
                    <a:pt x="8645" y="1438"/>
                  </a:lnTo>
                  <a:lnTo>
                    <a:pt x="8664" y="1475"/>
                  </a:lnTo>
                  <a:lnTo>
                    <a:pt x="8664" y="1530"/>
                  </a:lnTo>
                  <a:lnTo>
                    <a:pt x="8627" y="1585"/>
                  </a:lnTo>
                  <a:lnTo>
                    <a:pt x="8609" y="1622"/>
                  </a:lnTo>
                  <a:lnTo>
                    <a:pt x="8553" y="1641"/>
                  </a:lnTo>
                  <a:lnTo>
                    <a:pt x="8461" y="1678"/>
                  </a:lnTo>
                  <a:lnTo>
                    <a:pt x="8277" y="1714"/>
                  </a:lnTo>
                  <a:lnTo>
                    <a:pt x="8000" y="1751"/>
                  </a:lnTo>
                  <a:lnTo>
                    <a:pt x="7705" y="1770"/>
                  </a:lnTo>
                  <a:lnTo>
                    <a:pt x="7410" y="1770"/>
                  </a:lnTo>
                  <a:lnTo>
                    <a:pt x="7116" y="1751"/>
                  </a:lnTo>
                  <a:lnTo>
                    <a:pt x="7042" y="1770"/>
                  </a:lnTo>
                  <a:lnTo>
                    <a:pt x="6986" y="1807"/>
                  </a:lnTo>
                  <a:lnTo>
                    <a:pt x="6526" y="2194"/>
                  </a:lnTo>
                  <a:lnTo>
                    <a:pt x="6046" y="2544"/>
                  </a:lnTo>
                  <a:lnTo>
                    <a:pt x="5733" y="2784"/>
                  </a:lnTo>
                  <a:lnTo>
                    <a:pt x="5438" y="3042"/>
                  </a:lnTo>
                  <a:lnTo>
                    <a:pt x="4867" y="3576"/>
                  </a:lnTo>
                  <a:lnTo>
                    <a:pt x="4258" y="4148"/>
                  </a:lnTo>
                  <a:lnTo>
                    <a:pt x="3945" y="4424"/>
                  </a:lnTo>
                  <a:lnTo>
                    <a:pt x="3595" y="4682"/>
                  </a:lnTo>
                  <a:lnTo>
                    <a:pt x="3171" y="4977"/>
                  </a:lnTo>
                  <a:lnTo>
                    <a:pt x="2950" y="5125"/>
                  </a:lnTo>
                  <a:lnTo>
                    <a:pt x="2710" y="5254"/>
                  </a:lnTo>
                  <a:lnTo>
                    <a:pt x="2452" y="5383"/>
                  </a:lnTo>
                  <a:lnTo>
                    <a:pt x="2194" y="5493"/>
                  </a:lnTo>
                  <a:lnTo>
                    <a:pt x="1936" y="5567"/>
                  </a:lnTo>
                  <a:lnTo>
                    <a:pt x="1678" y="5604"/>
                  </a:lnTo>
                  <a:lnTo>
                    <a:pt x="1420" y="5604"/>
                  </a:lnTo>
                  <a:lnTo>
                    <a:pt x="1162" y="5567"/>
                  </a:lnTo>
                  <a:lnTo>
                    <a:pt x="903" y="5493"/>
                  </a:lnTo>
                  <a:lnTo>
                    <a:pt x="664" y="5383"/>
                  </a:lnTo>
                  <a:lnTo>
                    <a:pt x="553" y="5309"/>
                  </a:lnTo>
                  <a:lnTo>
                    <a:pt x="461" y="5235"/>
                  </a:lnTo>
                  <a:lnTo>
                    <a:pt x="369" y="5143"/>
                  </a:lnTo>
                  <a:lnTo>
                    <a:pt x="277" y="5051"/>
                  </a:lnTo>
                  <a:lnTo>
                    <a:pt x="221" y="4959"/>
                  </a:lnTo>
                  <a:lnTo>
                    <a:pt x="148" y="4830"/>
                  </a:lnTo>
                  <a:lnTo>
                    <a:pt x="111" y="4719"/>
                  </a:lnTo>
                  <a:lnTo>
                    <a:pt x="92" y="4590"/>
                  </a:lnTo>
                  <a:lnTo>
                    <a:pt x="74" y="4424"/>
                  </a:lnTo>
                  <a:lnTo>
                    <a:pt x="74" y="4258"/>
                  </a:lnTo>
                  <a:lnTo>
                    <a:pt x="129" y="3945"/>
                  </a:lnTo>
                  <a:lnTo>
                    <a:pt x="203" y="3650"/>
                  </a:lnTo>
                  <a:lnTo>
                    <a:pt x="295" y="3355"/>
                  </a:lnTo>
                  <a:lnTo>
                    <a:pt x="516" y="2784"/>
                  </a:lnTo>
                  <a:lnTo>
                    <a:pt x="590" y="2599"/>
                  </a:lnTo>
                  <a:lnTo>
                    <a:pt x="535" y="2562"/>
                  </a:lnTo>
                  <a:lnTo>
                    <a:pt x="461" y="2747"/>
                  </a:lnTo>
                  <a:lnTo>
                    <a:pt x="221" y="3337"/>
                  </a:lnTo>
                  <a:lnTo>
                    <a:pt x="129" y="3631"/>
                  </a:lnTo>
                  <a:lnTo>
                    <a:pt x="56" y="3926"/>
                  </a:lnTo>
                  <a:lnTo>
                    <a:pt x="19" y="4092"/>
                  </a:lnTo>
                  <a:lnTo>
                    <a:pt x="0" y="4258"/>
                  </a:lnTo>
                  <a:lnTo>
                    <a:pt x="0" y="4424"/>
                  </a:lnTo>
                  <a:lnTo>
                    <a:pt x="19" y="4590"/>
                  </a:lnTo>
                  <a:lnTo>
                    <a:pt x="37" y="4719"/>
                  </a:lnTo>
                  <a:lnTo>
                    <a:pt x="92" y="4848"/>
                  </a:lnTo>
                  <a:lnTo>
                    <a:pt x="129" y="4959"/>
                  </a:lnTo>
                  <a:lnTo>
                    <a:pt x="203" y="5069"/>
                  </a:lnTo>
                  <a:lnTo>
                    <a:pt x="277" y="5161"/>
                  </a:lnTo>
                  <a:lnTo>
                    <a:pt x="369" y="5254"/>
                  </a:lnTo>
                  <a:lnTo>
                    <a:pt x="461" y="5327"/>
                  </a:lnTo>
                  <a:lnTo>
                    <a:pt x="553" y="5401"/>
                  </a:lnTo>
                  <a:lnTo>
                    <a:pt x="774" y="5530"/>
                  </a:lnTo>
                  <a:lnTo>
                    <a:pt x="1014" y="5604"/>
                  </a:lnTo>
                  <a:lnTo>
                    <a:pt x="1272" y="5659"/>
                  </a:lnTo>
                  <a:lnTo>
                    <a:pt x="1530" y="5678"/>
                  </a:lnTo>
                  <a:lnTo>
                    <a:pt x="1678" y="5678"/>
                  </a:lnTo>
                  <a:lnTo>
                    <a:pt x="1954" y="5641"/>
                  </a:lnTo>
                  <a:lnTo>
                    <a:pt x="2212" y="5549"/>
                  </a:lnTo>
                  <a:lnTo>
                    <a:pt x="2470" y="5456"/>
                  </a:lnTo>
                  <a:lnTo>
                    <a:pt x="2728" y="5327"/>
                  </a:lnTo>
                  <a:lnTo>
                    <a:pt x="2968" y="5180"/>
                  </a:lnTo>
                  <a:lnTo>
                    <a:pt x="3208" y="5032"/>
                  </a:lnTo>
                  <a:lnTo>
                    <a:pt x="3650" y="4737"/>
                  </a:lnTo>
                  <a:lnTo>
                    <a:pt x="3982" y="4479"/>
                  </a:lnTo>
                  <a:lnTo>
                    <a:pt x="4314" y="4203"/>
                  </a:lnTo>
                  <a:lnTo>
                    <a:pt x="4922" y="3631"/>
                  </a:lnTo>
                  <a:lnTo>
                    <a:pt x="5475" y="3097"/>
                  </a:lnTo>
                  <a:lnTo>
                    <a:pt x="5770" y="2839"/>
                  </a:lnTo>
                  <a:lnTo>
                    <a:pt x="6083" y="2599"/>
                  </a:lnTo>
                  <a:lnTo>
                    <a:pt x="6563" y="2249"/>
                  </a:lnTo>
                  <a:lnTo>
                    <a:pt x="7023" y="1862"/>
                  </a:lnTo>
                  <a:lnTo>
                    <a:pt x="7060" y="1825"/>
                  </a:lnTo>
                  <a:lnTo>
                    <a:pt x="7116" y="1825"/>
                  </a:lnTo>
                  <a:lnTo>
                    <a:pt x="7410" y="1843"/>
                  </a:lnTo>
                  <a:lnTo>
                    <a:pt x="7705" y="1825"/>
                  </a:lnTo>
                  <a:lnTo>
                    <a:pt x="8000" y="1807"/>
                  </a:lnTo>
                  <a:lnTo>
                    <a:pt x="8295" y="1788"/>
                  </a:lnTo>
                  <a:lnTo>
                    <a:pt x="8406" y="1770"/>
                  </a:lnTo>
                  <a:lnTo>
                    <a:pt x="8516" y="1733"/>
                  </a:lnTo>
                  <a:lnTo>
                    <a:pt x="8609" y="1696"/>
                  </a:lnTo>
                  <a:lnTo>
                    <a:pt x="8682" y="1622"/>
                  </a:lnTo>
                  <a:lnTo>
                    <a:pt x="8719" y="1530"/>
                  </a:lnTo>
                  <a:lnTo>
                    <a:pt x="8719" y="1456"/>
                  </a:lnTo>
                  <a:lnTo>
                    <a:pt x="8701" y="1401"/>
                  </a:lnTo>
                  <a:lnTo>
                    <a:pt x="8664" y="1364"/>
                  </a:lnTo>
                  <a:lnTo>
                    <a:pt x="8756" y="1290"/>
                  </a:lnTo>
                  <a:lnTo>
                    <a:pt x="8793" y="1254"/>
                  </a:lnTo>
                  <a:lnTo>
                    <a:pt x="8811" y="1198"/>
                  </a:lnTo>
                  <a:lnTo>
                    <a:pt x="8830" y="1106"/>
                  </a:lnTo>
                  <a:lnTo>
                    <a:pt x="8793" y="1014"/>
                  </a:lnTo>
                  <a:lnTo>
                    <a:pt x="8756" y="995"/>
                  </a:lnTo>
                  <a:lnTo>
                    <a:pt x="8830" y="977"/>
                  </a:lnTo>
                  <a:lnTo>
                    <a:pt x="8885" y="940"/>
                  </a:lnTo>
                  <a:lnTo>
                    <a:pt x="8940" y="885"/>
                  </a:lnTo>
                  <a:lnTo>
                    <a:pt x="8977" y="811"/>
                  </a:lnTo>
                  <a:lnTo>
                    <a:pt x="8977" y="756"/>
                  </a:lnTo>
                  <a:lnTo>
                    <a:pt x="8959" y="701"/>
                  </a:lnTo>
                  <a:lnTo>
                    <a:pt x="8940" y="645"/>
                  </a:lnTo>
                  <a:lnTo>
                    <a:pt x="8904" y="590"/>
                  </a:lnTo>
                  <a:lnTo>
                    <a:pt x="8867" y="553"/>
                  </a:lnTo>
                  <a:lnTo>
                    <a:pt x="8940" y="535"/>
                  </a:lnTo>
                  <a:lnTo>
                    <a:pt x="9014" y="498"/>
                  </a:lnTo>
                  <a:lnTo>
                    <a:pt x="9051" y="461"/>
                  </a:lnTo>
                  <a:lnTo>
                    <a:pt x="9088" y="424"/>
                  </a:lnTo>
                  <a:lnTo>
                    <a:pt x="9106" y="369"/>
                  </a:lnTo>
                  <a:lnTo>
                    <a:pt x="9088" y="313"/>
                  </a:lnTo>
                  <a:lnTo>
                    <a:pt x="9069" y="277"/>
                  </a:lnTo>
                  <a:lnTo>
                    <a:pt x="9033" y="203"/>
                  </a:lnTo>
                  <a:lnTo>
                    <a:pt x="8977" y="148"/>
                  </a:lnTo>
                  <a:lnTo>
                    <a:pt x="8922" y="111"/>
                  </a:lnTo>
                  <a:lnTo>
                    <a:pt x="8774" y="55"/>
                  </a:lnTo>
                  <a:lnTo>
                    <a:pt x="8590" y="19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3120100" y="1063925"/>
              <a:ext cx="39200" cy="23075"/>
            </a:xfrm>
            <a:custGeom>
              <a:avLst/>
              <a:gdLst/>
              <a:ahLst/>
              <a:cxnLst/>
              <a:rect l="l" t="t" r="r" b="b"/>
              <a:pathLst>
                <a:path w="1568" h="923" extrusionOk="0">
                  <a:moveTo>
                    <a:pt x="1107" y="1"/>
                  </a:moveTo>
                  <a:lnTo>
                    <a:pt x="1070" y="37"/>
                  </a:lnTo>
                  <a:lnTo>
                    <a:pt x="1052" y="93"/>
                  </a:lnTo>
                  <a:lnTo>
                    <a:pt x="1033" y="130"/>
                  </a:lnTo>
                  <a:lnTo>
                    <a:pt x="1033" y="240"/>
                  </a:lnTo>
                  <a:lnTo>
                    <a:pt x="1052" y="351"/>
                  </a:lnTo>
                  <a:lnTo>
                    <a:pt x="1107" y="443"/>
                  </a:lnTo>
                  <a:lnTo>
                    <a:pt x="1144" y="554"/>
                  </a:lnTo>
                  <a:lnTo>
                    <a:pt x="1144" y="627"/>
                  </a:lnTo>
                  <a:lnTo>
                    <a:pt x="1144" y="701"/>
                  </a:lnTo>
                  <a:lnTo>
                    <a:pt x="1125" y="756"/>
                  </a:lnTo>
                  <a:lnTo>
                    <a:pt x="1088" y="793"/>
                  </a:lnTo>
                  <a:lnTo>
                    <a:pt x="1052" y="793"/>
                  </a:lnTo>
                  <a:lnTo>
                    <a:pt x="996" y="775"/>
                  </a:lnTo>
                  <a:lnTo>
                    <a:pt x="959" y="738"/>
                  </a:lnTo>
                  <a:lnTo>
                    <a:pt x="923" y="683"/>
                  </a:lnTo>
                  <a:lnTo>
                    <a:pt x="886" y="590"/>
                  </a:lnTo>
                  <a:lnTo>
                    <a:pt x="830" y="480"/>
                  </a:lnTo>
                  <a:lnTo>
                    <a:pt x="793" y="351"/>
                  </a:lnTo>
                  <a:lnTo>
                    <a:pt x="757" y="277"/>
                  </a:lnTo>
                  <a:lnTo>
                    <a:pt x="701" y="185"/>
                  </a:lnTo>
                  <a:lnTo>
                    <a:pt x="646" y="130"/>
                  </a:lnTo>
                  <a:lnTo>
                    <a:pt x="554" y="74"/>
                  </a:lnTo>
                  <a:lnTo>
                    <a:pt x="499" y="74"/>
                  </a:lnTo>
                  <a:lnTo>
                    <a:pt x="462" y="93"/>
                  </a:lnTo>
                  <a:lnTo>
                    <a:pt x="425" y="130"/>
                  </a:lnTo>
                  <a:lnTo>
                    <a:pt x="406" y="203"/>
                  </a:lnTo>
                  <a:lnTo>
                    <a:pt x="388" y="259"/>
                  </a:lnTo>
                  <a:lnTo>
                    <a:pt x="388" y="332"/>
                  </a:lnTo>
                  <a:lnTo>
                    <a:pt x="425" y="480"/>
                  </a:lnTo>
                  <a:lnTo>
                    <a:pt x="425" y="535"/>
                  </a:lnTo>
                  <a:lnTo>
                    <a:pt x="443" y="664"/>
                  </a:lnTo>
                  <a:lnTo>
                    <a:pt x="425" y="738"/>
                  </a:lnTo>
                  <a:lnTo>
                    <a:pt x="406" y="812"/>
                  </a:lnTo>
                  <a:lnTo>
                    <a:pt x="370" y="830"/>
                  </a:lnTo>
                  <a:lnTo>
                    <a:pt x="314" y="848"/>
                  </a:lnTo>
                  <a:lnTo>
                    <a:pt x="240" y="830"/>
                  </a:lnTo>
                  <a:lnTo>
                    <a:pt x="185" y="756"/>
                  </a:lnTo>
                  <a:lnTo>
                    <a:pt x="148" y="683"/>
                  </a:lnTo>
                  <a:lnTo>
                    <a:pt x="111" y="609"/>
                  </a:lnTo>
                  <a:lnTo>
                    <a:pt x="75" y="424"/>
                  </a:lnTo>
                  <a:lnTo>
                    <a:pt x="1" y="443"/>
                  </a:lnTo>
                  <a:lnTo>
                    <a:pt x="38" y="627"/>
                  </a:lnTo>
                  <a:lnTo>
                    <a:pt x="75" y="719"/>
                  </a:lnTo>
                  <a:lnTo>
                    <a:pt x="130" y="812"/>
                  </a:lnTo>
                  <a:lnTo>
                    <a:pt x="167" y="848"/>
                  </a:lnTo>
                  <a:lnTo>
                    <a:pt x="204" y="885"/>
                  </a:lnTo>
                  <a:lnTo>
                    <a:pt x="259" y="904"/>
                  </a:lnTo>
                  <a:lnTo>
                    <a:pt x="314" y="922"/>
                  </a:lnTo>
                  <a:lnTo>
                    <a:pt x="388" y="904"/>
                  </a:lnTo>
                  <a:lnTo>
                    <a:pt x="443" y="848"/>
                  </a:lnTo>
                  <a:lnTo>
                    <a:pt x="499" y="775"/>
                  </a:lnTo>
                  <a:lnTo>
                    <a:pt x="517" y="683"/>
                  </a:lnTo>
                  <a:lnTo>
                    <a:pt x="517" y="609"/>
                  </a:lnTo>
                  <a:lnTo>
                    <a:pt x="499" y="517"/>
                  </a:lnTo>
                  <a:lnTo>
                    <a:pt x="480" y="461"/>
                  </a:lnTo>
                  <a:lnTo>
                    <a:pt x="462" y="332"/>
                  </a:lnTo>
                  <a:lnTo>
                    <a:pt x="462" y="277"/>
                  </a:lnTo>
                  <a:lnTo>
                    <a:pt x="462" y="203"/>
                  </a:lnTo>
                  <a:lnTo>
                    <a:pt x="499" y="148"/>
                  </a:lnTo>
                  <a:lnTo>
                    <a:pt x="535" y="148"/>
                  </a:lnTo>
                  <a:lnTo>
                    <a:pt x="609" y="185"/>
                  </a:lnTo>
                  <a:lnTo>
                    <a:pt x="664" y="240"/>
                  </a:lnTo>
                  <a:lnTo>
                    <a:pt x="701" y="314"/>
                  </a:lnTo>
                  <a:lnTo>
                    <a:pt x="738" y="369"/>
                  </a:lnTo>
                  <a:lnTo>
                    <a:pt x="775" y="498"/>
                  </a:lnTo>
                  <a:lnTo>
                    <a:pt x="812" y="609"/>
                  </a:lnTo>
                  <a:lnTo>
                    <a:pt x="867" y="719"/>
                  </a:lnTo>
                  <a:lnTo>
                    <a:pt x="904" y="793"/>
                  </a:lnTo>
                  <a:lnTo>
                    <a:pt x="978" y="848"/>
                  </a:lnTo>
                  <a:lnTo>
                    <a:pt x="1052" y="867"/>
                  </a:lnTo>
                  <a:lnTo>
                    <a:pt x="1088" y="867"/>
                  </a:lnTo>
                  <a:lnTo>
                    <a:pt x="1125" y="848"/>
                  </a:lnTo>
                  <a:lnTo>
                    <a:pt x="1181" y="793"/>
                  </a:lnTo>
                  <a:lnTo>
                    <a:pt x="1217" y="719"/>
                  </a:lnTo>
                  <a:lnTo>
                    <a:pt x="1217" y="627"/>
                  </a:lnTo>
                  <a:lnTo>
                    <a:pt x="1199" y="535"/>
                  </a:lnTo>
                  <a:lnTo>
                    <a:pt x="1162" y="424"/>
                  </a:lnTo>
                  <a:lnTo>
                    <a:pt x="1125" y="332"/>
                  </a:lnTo>
                  <a:lnTo>
                    <a:pt x="1107" y="240"/>
                  </a:lnTo>
                  <a:lnTo>
                    <a:pt x="1088" y="148"/>
                  </a:lnTo>
                  <a:lnTo>
                    <a:pt x="1107" y="111"/>
                  </a:lnTo>
                  <a:lnTo>
                    <a:pt x="1125" y="93"/>
                  </a:lnTo>
                  <a:lnTo>
                    <a:pt x="1162" y="56"/>
                  </a:lnTo>
                  <a:lnTo>
                    <a:pt x="1199" y="56"/>
                  </a:lnTo>
                  <a:lnTo>
                    <a:pt x="1254" y="93"/>
                  </a:lnTo>
                  <a:lnTo>
                    <a:pt x="1291" y="148"/>
                  </a:lnTo>
                  <a:lnTo>
                    <a:pt x="1383" y="295"/>
                  </a:lnTo>
                  <a:lnTo>
                    <a:pt x="1457" y="480"/>
                  </a:lnTo>
                  <a:lnTo>
                    <a:pt x="1494" y="609"/>
                  </a:lnTo>
                  <a:lnTo>
                    <a:pt x="1568" y="590"/>
                  </a:lnTo>
                  <a:lnTo>
                    <a:pt x="1531" y="461"/>
                  </a:lnTo>
                  <a:lnTo>
                    <a:pt x="1439" y="277"/>
                  </a:lnTo>
                  <a:lnTo>
                    <a:pt x="1402" y="185"/>
                  </a:lnTo>
                  <a:lnTo>
                    <a:pt x="1346" y="93"/>
                  </a:lnTo>
                  <a:lnTo>
                    <a:pt x="1273" y="37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935775" y="1264850"/>
              <a:ext cx="41500" cy="28600"/>
            </a:xfrm>
            <a:custGeom>
              <a:avLst/>
              <a:gdLst/>
              <a:ahLst/>
              <a:cxnLst/>
              <a:rect l="l" t="t" r="r" b="b"/>
              <a:pathLst>
                <a:path w="1660" h="1144" extrusionOk="0">
                  <a:moveTo>
                    <a:pt x="425" y="0"/>
                  </a:moveTo>
                  <a:lnTo>
                    <a:pt x="351" y="19"/>
                  </a:lnTo>
                  <a:lnTo>
                    <a:pt x="277" y="56"/>
                  </a:lnTo>
                  <a:lnTo>
                    <a:pt x="185" y="129"/>
                  </a:lnTo>
                  <a:lnTo>
                    <a:pt x="111" y="222"/>
                  </a:lnTo>
                  <a:lnTo>
                    <a:pt x="56" y="332"/>
                  </a:lnTo>
                  <a:lnTo>
                    <a:pt x="1" y="443"/>
                  </a:lnTo>
                  <a:lnTo>
                    <a:pt x="74" y="461"/>
                  </a:lnTo>
                  <a:lnTo>
                    <a:pt x="111" y="369"/>
                  </a:lnTo>
                  <a:lnTo>
                    <a:pt x="166" y="277"/>
                  </a:lnTo>
                  <a:lnTo>
                    <a:pt x="240" y="185"/>
                  </a:lnTo>
                  <a:lnTo>
                    <a:pt x="314" y="111"/>
                  </a:lnTo>
                  <a:lnTo>
                    <a:pt x="369" y="93"/>
                  </a:lnTo>
                  <a:lnTo>
                    <a:pt x="425" y="74"/>
                  </a:lnTo>
                  <a:lnTo>
                    <a:pt x="480" y="56"/>
                  </a:lnTo>
                  <a:lnTo>
                    <a:pt x="517" y="74"/>
                  </a:lnTo>
                  <a:lnTo>
                    <a:pt x="554" y="111"/>
                  </a:lnTo>
                  <a:lnTo>
                    <a:pt x="572" y="148"/>
                  </a:lnTo>
                  <a:lnTo>
                    <a:pt x="554" y="240"/>
                  </a:lnTo>
                  <a:lnTo>
                    <a:pt x="535" y="314"/>
                  </a:lnTo>
                  <a:lnTo>
                    <a:pt x="498" y="369"/>
                  </a:lnTo>
                  <a:lnTo>
                    <a:pt x="461" y="424"/>
                  </a:lnTo>
                  <a:lnTo>
                    <a:pt x="425" y="517"/>
                  </a:lnTo>
                  <a:lnTo>
                    <a:pt x="406" y="590"/>
                  </a:lnTo>
                  <a:lnTo>
                    <a:pt x="406" y="664"/>
                  </a:lnTo>
                  <a:lnTo>
                    <a:pt x="406" y="738"/>
                  </a:lnTo>
                  <a:lnTo>
                    <a:pt x="425" y="775"/>
                  </a:lnTo>
                  <a:lnTo>
                    <a:pt x="461" y="812"/>
                  </a:lnTo>
                  <a:lnTo>
                    <a:pt x="498" y="848"/>
                  </a:lnTo>
                  <a:lnTo>
                    <a:pt x="554" y="867"/>
                  </a:lnTo>
                  <a:lnTo>
                    <a:pt x="627" y="867"/>
                  </a:lnTo>
                  <a:lnTo>
                    <a:pt x="683" y="848"/>
                  </a:lnTo>
                  <a:lnTo>
                    <a:pt x="738" y="812"/>
                  </a:lnTo>
                  <a:lnTo>
                    <a:pt x="793" y="756"/>
                  </a:lnTo>
                  <a:lnTo>
                    <a:pt x="867" y="609"/>
                  </a:lnTo>
                  <a:lnTo>
                    <a:pt x="941" y="498"/>
                  </a:lnTo>
                  <a:lnTo>
                    <a:pt x="978" y="461"/>
                  </a:lnTo>
                  <a:lnTo>
                    <a:pt x="1033" y="424"/>
                  </a:lnTo>
                  <a:lnTo>
                    <a:pt x="1088" y="406"/>
                  </a:lnTo>
                  <a:lnTo>
                    <a:pt x="1143" y="406"/>
                  </a:lnTo>
                  <a:lnTo>
                    <a:pt x="1180" y="424"/>
                  </a:lnTo>
                  <a:lnTo>
                    <a:pt x="1199" y="461"/>
                  </a:lnTo>
                  <a:lnTo>
                    <a:pt x="1217" y="553"/>
                  </a:lnTo>
                  <a:lnTo>
                    <a:pt x="1217" y="627"/>
                  </a:lnTo>
                  <a:lnTo>
                    <a:pt x="1180" y="719"/>
                  </a:lnTo>
                  <a:lnTo>
                    <a:pt x="1143" y="848"/>
                  </a:lnTo>
                  <a:lnTo>
                    <a:pt x="1143" y="904"/>
                  </a:lnTo>
                  <a:lnTo>
                    <a:pt x="1162" y="977"/>
                  </a:lnTo>
                  <a:lnTo>
                    <a:pt x="1180" y="1051"/>
                  </a:lnTo>
                  <a:lnTo>
                    <a:pt x="1217" y="1106"/>
                  </a:lnTo>
                  <a:lnTo>
                    <a:pt x="1272" y="1125"/>
                  </a:lnTo>
                  <a:lnTo>
                    <a:pt x="1309" y="1143"/>
                  </a:lnTo>
                  <a:lnTo>
                    <a:pt x="1383" y="1106"/>
                  </a:lnTo>
                  <a:lnTo>
                    <a:pt x="1438" y="1051"/>
                  </a:lnTo>
                  <a:lnTo>
                    <a:pt x="1494" y="959"/>
                  </a:lnTo>
                  <a:lnTo>
                    <a:pt x="1549" y="867"/>
                  </a:lnTo>
                  <a:lnTo>
                    <a:pt x="1623" y="682"/>
                  </a:lnTo>
                  <a:lnTo>
                    <a:pt x="1660" y="609"/>
                  </a:lnTo>
                  <a:lnTo>
                    <a:pt x="1586" y="590"/>
                  </a:lnTo>
                  <a:lnTo>
                    <a:pt x="1549" y="719"/>
                  </a:lnTo>
                  <a:lnTo>
                    <a:pt x="1475" y="885"/>
                  </a:lnTo>
                  <a:lnTo>
                    <a:pt x="1383" y="1014"/>
                  </a:lnTo>
                  <a:lnTo>
                    <a:pt x="1346" y="1051"/>
                  </a:lnTo>
                  <a:lnTo>
                    <a:pt x="1309" y="1070"/>
                  </a:lnTo>
                  <a:lnTo>
                    <a:pt x="1291" y="1051"/>
                  </a:lnTo>
                  <a:lnTo>
                    <a:pt x="1272" y="1033"/>
                  </a:lnTo>
                  <a:lnTo>
                    <a:pt x="1217" y="959"/>
                  </a:lnTo>
                  <a:lnTo>
                    <a:pt x="1217" y="904"/>
                  </a:lnTo>
                  <a:lnTo>
                    <a:pt x="1217" y="848"/>
                  </a:lnTo>
                  <a:lnTo>
                    <a:pt x="1254" y="738"/>
                  </a:lnTo>
                  <a:lnTo>
                    <a:pt x="1291" y="646"/>
                  </a:lnTo>
                  <a:lnTo>
                    <a:pt x="1291" y="553"/>
                  </a:lnTo>
                  <a:lnTo>
                    <a:pt x="1291" y="480"/>
                  </a:lnTo>
                  <a:lnTo>
                    <a:pt x="1254" y="424"/>
                  </a:lnTo>
                  <a:lnTo>
                    <a:pt x="1217" y="369"/>
                  </a:lnTo>
                  <a:lnTo>
                    <a:pt x="1162" y="351"/>
                  </a:lnTo>
                  <a:lnTo>
                    <a:pt x="1088" y="332"/>
                  </a:lnTo>
                  <a:lnTo>
                    <a:pt x="1014" y="351"/>
                  </a:lnTo>
                  <a:lnTo>
                    <a:pt x="941" y="406"/>
                  </a:lnTo>
                  <a:lnTo>
                    <a:pt x="885" y="461"/>
                  </a:lnTo>
                  <a:lnTo>
                    <a:pt x="812" y="590"/>
                  </a:lnTo>
                  <a:lnTo>
                    <a:pt x="738" y="701"/>
                  </a:lnTo>
                  <a:lnTo>
                    <a:pt x="701" y="756"/>
                  </a:lnTo>
                  <a:lnTo>
                    <a:pt x="646" y="793"/>
                  </a:lnTo>
                  <a:lnTo>
                    <a:pt x="609" y="812"/>
                  </a:lnTo>
                  <a:lnTo>
                    <a:pt x="572" y="793"/>
                  </a:lnTo>
                  <a:lnTo>
                    <a:pt x="517" y="756"/>
                  </a:lnTo>
                  <a:lnTo>
                    <a:pt x="480" y="701"/>
                  </a:lnTo>
                  <a:lnTo>
                    <a:pt x="461" y="646"/>
                  </a:lnTo>
                  <a:lnTo>
                    <a:pt x="480" y="572"/>
                  </a:lnTo>
                  <a:lnTo>
                    <a:pt x="517" y="461"/>
                  </a:lnTo>
                  <a:lnTo>
                    <a:pt x="554" y="406"/>
                  </a:lnTo>
                  <a:lnTo>
                    <a:pt x="590" y="332"/>
                  </a:lnTo>
                  <a:lnTo>
                    <a:pt x="627" y="259"/>
                  </a:lnTo>
                  <a:lnTo>
                    <a:pt x="646" y="203"/>
                  </a:lnTo>
                  <a:lnTo>
                    <a:pt x="627" y="129"/>
                  </a:lnTo>
                  <a:lnTo>
                    <a:pt x="609" y="74"/>
                  </a:lnTo>
                  <a:lnTo>
                    <a:pt x="572" y="19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521500" y="558400"/>
              <a:ext cx="27200" cy="42425"/>
            </a:xfrm>
            <a:custGeom>
              <a:avLst/>
              <a:gdLst/>
              <a:ahLst/>
              <a:cxnLst/>
              <a:rect l="l" t="t" r="r" b="b"/>
              <a:pathLst>
                <a:path w="1088" h="1697" extrusionOk="0">
                  <a:moveTo>
                    <a:pt x="1032" y="0"/>
                  </a:moveTo>
                  <a:lnTo>
                    <a:pt x="866" y="166"/>
                  </a:lnTo>
                  <a:lnTo>
                    <a:pt x="700" y="369"/>
                  </a:lnTo>
                  <a:lnTo>
                    <a:pt x="535" y="553"/>
                  </a:lnTo>
                  <a:lnTo>
                    <a:pt x="406" y="774"/>
                  </a:lnTo>
                  <a:lnTo>
                    <a:pt x="277" y="996"/>
                  </a:lnTo>
                  <a:lnTo>
                    <a:pt x="166" y="1217"/>
                  </a:lnTo>
                  <a:lnTo>
                    <a:pt x="74" y="1438"/>
                  </a:lnTo>
                  <a:lnTo>
                    <a:pt x="0" y="1678"/>
                  </a:lnTo>
                  <a:lnTo>
                    <a:pt x="55" y="1696"/>
                  </a:lnTo>
                  <a:lnTo>
                    <a:pt x="147" y="1475"/>
                  </a:lnTo>
                  <a:lnTo>
                    <a:pt x="240" y="1235"/>
                  </a:lnTo>
                  <a:lnTo>
                    <a:pt x="350" y="1014"/>
                  </a:lnTo>
                  <a:lnTo>
                    <a:pt x="461" y="811"/>
                  </a:lnTo>
                  <a:lnTo>
                    <a:pt x="608" y="608"/>
                  </a:lnTo>
                  <a:lnTo>
                    <a:pt x="756" y="406"/>
                  </a:lnTo>
                  <a:lnTo>
                    <a:pt x="903" y="221"/>
                  </a:lnTo>
                  <a:lnTo>
                    <a:pt x="1088" y="37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516425" y="611375"/>
              <a:ext cx="4175" cy="13850"/>
            </a:xfrm>
            <a:custGeom>
              <a:avLst/>
              <a:gdLst/>
              <a:ahLst/>
              <a:cxnLst/>
              <a:rect l="l" t="t" r="r" b="b"/>
              <a:pathLst>
                <a:path w="167" h="554" extrusionOk="0">
                  <a:moveTo>
                    <a:pt x="92" y="1"/>
                  </a:moveTo>
                  <a:lnTo>
                    <a:pt x="0" y="536"/>
                  </a:lnTo>
                  <a:lnTo>
                    <a:pt x="56" y="554"/>
                  </a:lnTo>
                  <a:lnTo>
                    <a:pt x="166" y="19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500300" y="705850"/>
              <a:ext cx="2775" cy="48875"/>
            </a:xfrm>
            <a:custGeom>
              <a:avLst/>
              <a:gdLst/>
              <a:ahLst/>
              <a:cxnLst/>
              <a:rect l="l" t="t" r="r" b="b"/>
              <a:pathLst>
                <a:path w="111" h="1955" extrusionOk="0">
                  <a:moveTo>
                    <a:pt x="37" y="1"/>
                  </a:moveTo>
                  <a:lnTo>
                    <a:pt x="19" y="499"/>
                  </a:lnTo>
                  <a:lnTo>
                    <a:pt x="0" y="978"/>
                  </a:lnTo>
                  <a:lnTo>
                    <a:pt x="0" y="1457"/>
                  </a:lnTo>
                  <a:lnTo>
                    <a:pt x="19" y="1955"/>
                  </a:lnTo>
                  <a:lnTo>
                    <a:pt x="74" y="1955"/>
                  </a:lnTo>
                  <a:lnTo>
                    <a:pt x="74" y="1457"/>
                  </a:lnTo>
                  <a:lnTo>
                    <a:pt x="74" y="978"/>
                  </a:lnTo>
                  <a:lnTo>
                    <a:pt x="74" y="499"/>
                  </a:lnTo>
                  <a:lnTo>
                    <a:pt x="111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616875" y="994800"/>
              <a:ext cx="56700" cy="12000"/>
            </a:xfrm>
            <a:custGeom>
              <a:avLst/>
              <a:gdLst/>
              <a:ahLst/>
              <a:cxnLst/>
              <a:rect l="l" t="t" r="r" b="b"/>
              <a:pathLst>
                <a:path w="2268" h="480" extrusionOk="0">
                  <a:moveTo>
                    <a:pt x="38" y="1"/>
                  </a:moveTo>
                  <a:lnTo>
                    <a:pt x="1" y="56"/>
                  </a:lnTo>
                  <a:lnTo>
                    <a:pt x="259" y="148"/>
                  </a:lnTo>
                  <a:lnTo>
                    <a:pt x="517" y="240"/>
                  </a:lnTo>
                  <a:lnTo>
                    <a:pt x="793" y="314"/>
                  </a:lnTo>
                  <a:lnTo>
                    <a:pt x="1070" y="369"/>
                  </a:lnTo>
                  <a:lnTo>
                    <a:pt x="1346" y="424"/>
                  </a:lnTo>
                  <a:lnTo>
                    <a:pt x="1623" y="461"/>
                  </a:lnTo>
                  <a:lnTo>
                    <a:pt x="1899" y="480"/>
                  </a:lnTo>
                  <a:lnTo>
                    <a:pt x="2268" y="480"/>
                  </a:lnTo>
                  <a:lnTo>
                    <a:pt x="2268" y="406"/>
                  </a:lnTo>
                  <a:lnTo>
                    <a:pt x="1973" y="406"/>
                  </a:lnTo>
                  <a:lnTo>
                    <a:pt x="1697" y="388"/>
                  </a:lnTo>
                  <a:lnTo>
                    <a:pt x="1402" y="369"/>
                  </a:lnTo>
                  <a:lnTo>
                    <a:pt x="1125" y="314"/>
                  </a:lnTo>
                  <a:lnTo>
                    <a:pt x="849" y="259"/>
                  </a:lnTo>
                  <a:lnTo>
                    <a:pt x="572" y="185"/>
                  </a:lnTo>
                  <a:lnTo>
                    <a:pt x="296" y="9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3105825" y="365775"/>
              <a:ext cx="115700" cy="115675"/>
            </a:xfrm>
            <a:custGeom>
              <a:avLst/>
              <a:gdLst/>
              <a:ahLst/>
              <a:cxnLst/>
              <a:rect l="l" t="t" r="r" b="b"/>
              <a:pathLst>
                <a:path w="4628" h="4627" extrusionOk="0">
                  <a:moveTo>
                    <a:pt x="2065" y="0"/>
                  </a:moveTo>
                  <a:lnTo>
                    <a:pt x="1844" y="37"/>
                  </a:lnTo>
                  <a:lnTo>
                    <a:pt x="1623" y="92"/>
                  </a:lnTo>
                  <a:lnTo>
                    <a:pt x="1401" y="184"/>
                  </a:lnTo>
                  <a:lnTo>
                    <a:pt x="1199" y="277"/>
                  </a:lnTo>
                  <a:lnTo>
                    <a:pt x="1014" y="387"/>
                  </a:lnTo>
                  <a:lnTo>
                    <a:pt x="830" y="516"/>
                  </a:lnTo>
                  <a:lnTo>
                    <a:pt x="664" y="664"/>
                  </a:lnTo>
                  <a:lnTo>
                    <a:pt x="517" y="830"/>
                  </a:lnTo>
                  <a:lnTo>
                    <a:pt x="388" y="1014"/>
                  </a:lnTo>
                  <a:lnTo>
                    <a:pt x="277" y="1198"/>
                  </a:lnTo>
                  <a:lnTo>
                    <a:pt x="166" y="1401"/>
                  </a:lnTo>
                  <a:lnTo>
                    <a:pt x="93" y="1622"/>
                  </a:lnTo>
                  <a:lnTo>
                    <a:pt x="37" y="1843"/>
                  </a:lnTo>
                  <a:lnTo>
                    <a:pt x="0" y="2065"/>
                  </a:lnTo>
                  <a:lnTo>
                    <a:pt x="0" y="2304"/>
                  </a:lnTo>
                  <a:lnTo>
                    <a:pt x="0" y="2544"/>
                  </a:lnTo>
                  <a:lnTo>
                    <a:pt x="37" y="2783"/>
                  </a:lnTo>
                  <a:lnTo>
                    <a:pt x="93" y="3005"/>
                  </a:lnTo>
                  <a:lnTo>
                    <a:pt x="166" y="3207"/>
                  </a:lnTo>
                  <a:lnTo>
                    <a:pt x="277" y="3410"/>
                  </a:lnTo>
                  <a:lnTo>
                    <a:pt x="388" y="3613"/>
                  </a:lnTo>
                  <a:lnTo>
                    <a:pt x="517" y="3779"/>
                  </a:lnTo>
                  <a:lnTo>
                    <a:pt x="664" y="3945"/>
                  </a:lnTo>
                  <a:lnTo>
                    <a:pt x="830" y="4092"/>
                  </a:lnTo>
                  <a:lnTo>
                    <a:pt x="1014" y="4221"/>
                  </a:lnTo>
                  <a:lnTo>
                    <a:pt x="1199" y="4350"/>
                  </a:lnTo>
                  <a:lnTo>
                    <a:pt x="1401" y="4442"/>
                  </a:lnTo>
                  <a:lnTo>
                    <a:pt x="1623" y="4516"/>
                  </a:lnTo>
                  <a:lnTo>
                    <a:pt x="1844" y="4571"/>
                  </a:lnTo>
                  <a:lnTo>
                    <a:pt x="2065" y="4608"/>
                  </a:lnTo>
                  <a:lnTo>
                    <a:pt x="2305" y="4627"/>
                  </a:lnTo>
                  <a:lnTo>
                    <a:pt x="2544" y="4608"/>
                  </a:lnTo>
                  <a:lnTo>
                    <a:pt x="2784" y="4571"/>
                  </a:lnTo>
                  <a:lnTo>
                    <a:pt x="3005" y="4516"/>
                  </a:lnTo>
                  <a:lnTo>
                    <a:pt x="3208" y="4442"/>
                  </a:lnTo>
                  <a:lnTo>
                    <a:pt x="3411" y="4350"/>
                  </a:lnTo>
                  <a:lnTo>
                    <a:pt x="3595" y="4221"/>
                  </a:lnTo>
                  <a:lnTo>
                    <a:pt x="3779" y="4092"/>
                  </a:lnTo>
                  <a:lnTo>
                    <a:pt x="3945" y="3945"/>
                  </a:lnTo>
                  <a:lnTo>
                    <a:pt x="4093" y="3779"/>
                  </a:lnTo>
                  <a:lnTo>
                    <a:pt x="4222" y="3613"/>
                  </a:lnTo>
                  <a:lnTo>
                    <a:pt x="4351" y="3410"/>
                  </a:lnTo>
                  <a:lnTo>
                    <a:pt x="4443" y="3207"/>
                  </a:lnTo>
                  <a:lnTo>
                    <a:pt x="4517" y="3005"/>
                  </a:lnTo>
                  <a:lnTo>
                    <a:pt x="4572" y="2783"/>
                  </a:lnTo>
                  <a:lnTo>
                    <a:pt x="4609" y="2544"/>
                  </a:lnTo>
                  <a:lnTo>
                    <a:pt x="4627" y="2304"/>
                  </a:lnTo>
                  <a:lnTo>
                    <a:pt x="4609" y="2065"/>
                  </a:lnTo>
                  <a:lnTo>
                    <a:pt x="4572" y="1843"/>
                  </a:lnTo>
                  <a:lnTo>
                    <a:pt x="4517" y="1622"/>
                  </a:lnTo>
                  <a:lnTo>
                    <a:pt x="4443" y="1401"/>
                  </a:lnTo>
                  <a:lnTo>
                    <a:pt x="4351" y="1198"/>
                  </a:lnTo>
                  <a:lnTo>
                    <a:pt x="4222" y="1014"/>
                  </a:lnTo>
                  <a:lnTo>
                    <a:pt x="4093" y="830"/>
                  </a:lnTo>
                  <a:lnTo>
                    <a:pt x="3945" y="664"/>
                  </a:lnTo>
                  <a:lnTo>
                    <a:pt x="3779" y="516"/>
                  </a:lnTo>
                  <a:lnTo>
                    <a:pt x="3595" y="387"/>
                  </a:lnTo>
                  <a:lnTo>
                    <a:pt x="3411" y="277"/>
                  </a:lnTo>
                  <a:lnTo>
                    <a:pt x="3208" y="184"/>
                  </a:lnTo>
                  <a:lnTo>
                    <a:pt x="3005" y="92"/>
                  </a:lnTo>
                  <a:lnTo>
                    <a:pt x="2784" y="37"/>
                  </a:lnTo>
                  <a:lnTo>
                    <a:pt x="2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3094300" y="362075"/>
              <a:ext cx="116150" cy="115700"/>
            </a:xfrm>
            <a:custGeom>
              <a:avLst/>
              <a:gdLst/>
              <a:ahLst/>
              <a:cxnLst/>
              <a:rect l="l" t="t" r="r" b="b"/>
              <a:pathLst>
                <a:path w="4646" h="4628" extrusionOk="0">
                  <a:moveTo>
                    <a:pt x="2084" y="1"/>
                  </a:moveTo>
                  <a:lnTo>
                    <a:pt x="1862" y="37"/>
                  </a:lnTo>
                  <a:lnTo>
                    <a:pt x="1641" y="93"/>
                  </a:lnTo>
                  <a:lnTo>
                    <a:pt x="1420" y="166"/>
                  </a:lnTo>
                  <a:lnTo>
                    <a:pt x="1217" y="277"/>
                  </a:lnTo>
                  <a:lnTo>
                    <a:pt x="1033" y="388"/>
                  </a:lnTo>
                  <a:lnTo>
                    <a:pt x="849" y="517"/>
                  </a:lnTo>
                  <a:lnTo>
                    <a:pt x="683" y="664"/>
                  </a:lnTo>
                  <a:lnTo>
                    <a:pt x="535" y="830"/>
                  </a:lnTo>
                  <a:lnTo>
                    <a:pt x="406" y="1014"/>
                  </a:lnTo>
                  <a:lnTo>
                    <a:pt x="277" y="1199"/>
                  </a:lnTo>
                  <a:lnTo>
                    <a:pt x="185" y="1401"/>
                  </a:lnTo>
                  <a:lnTo>
                    <a:pt x="111" y="1623"/>
                  </a:lnTo>
                  <a:lnTo>
                    <a:pt x="56" y="1844"/>
                  </a:lnTo>
                  <a:lnTo>
                    <a:pt x="19" y="2065"/>
                  </a:lnTo>
                  <a:lnTo>
                    <a:pt x="1" y="2305"/>
                  </a:lnTo>
                  <a:lnTo>
                    <a:pt x="19" y="2544"/>
                  </a:lnTo>
                  <a:lnTo>
                    <a:pt x="56" y="2784"/>
                  </a:lnTo>
                  <a:lnTo>
                    <a:pt x="111" y="3005"/>
                  </a:lnTo>
                  <a:lnTo>
                    <a:pt x="185" y="3208"/>
                  </a:lnTo>
                  <a:lnTo>
                    <a:pt x="277" y="3411"/>
                  </a:lnTo>
                  <a:lnTo>
                    <a:pt x="406" y="3595"/>
                  </a:lnTo>
                  <a:lnTo>
                    <a:pt x="535" y="3779"/>
                  </a:lnTo>
                  <a:lnTo>
                    <a:pt x="683" y="3945"/>
                  </a:lnTo>
                  <a:lnTo>
                    <a:pt x="849" y="4093"/>
                  </a:lnTo>
                  <a:lnTo>
                    <a:pt x="1033" y="4222"/>
                  </a:lnTo>
                  <a:lnTo>
                    <a:pt x="1217" y="4351"/>
                  </a:lnTo>
                  <a:lnTo>
                    <a:pt x="1420" y="4443"/>
                  </a:lnTo>
                  <a:lnTo>
                    <a:pt x="1641" y="4517"/>
                  </a:lnTo>
                  <a:lnTo>
                    <a:pt x="1862" y="4572"/>
                  </a:lnTo>
                  <a:lnTo>
                    <a:pt x="2084" y="4609"/>
                  </a:lnTo>
                  <a:lnTo>
                    <a:pt x="2323" y="4627"/>
                  </a:lnTo>
                  <a:lnTo>
                    <a:pt x="2563" y="4609"/>
                  </a:lnTo>
                  <a:lnTo>
                    <a:pt x="2784" y="4572"/>
                  </a:lnTo>
                  <a:lnTo>
                    <a:pt x="3005" y="4517"/>
                  </a:lnTo>
                  <a:lnTo>
                    <a:pt x="3226" y="4443"/>
                  </a:lnTo>
                  <a:lnTo>
                    <a:pt x="3429" y="4351"/>
                  </a:lnTo>
                  <a:lnTo>
                    <a:pt x="3614" y="4222"/>
                  </a:lnTo>
                  <a:lnTo>
                    <a:pt x="3798" y="4093"/>
                  </a:lnTo>
                  <a:lnTo>
                    <a:pt x="3964" y="3945"/>
                  </a:lnTo>
                  <a:lnTo>
                    <a:pt x="4111" y="3779"/>
                  </a:lnTo>
                  <a:lnTo>
                    <a:pt x="4240" y="3595"/>
                  </a:lnTo>
                  <a:lnTo>
                    <a:pt x="4351" y="3411"/>
                  </a:lnTo>
                  <a:lnTo>
                    <a:pt x="4461" y="3208"/>
                  </a:lnTo>
                  <a:lnTo>
                    <a:pt x="4535" y="3005"/>
                  </a:lnTo>
                  <a:lnTo>
                    <a:pt x="4590" y="2784"/>
                  </a:lnTo>
                  <a:lnTo>
                    <a:pt x="4627" y="2544"/>
                  </a:lnTo>
                  <a:lnTo>
                    <a:pt x="4646" y="2305"/>
                  </a:lnTo>
                  <a:lnTo>
                    <a:pt x="4627" y="2065"/>
                  </a:lnTo>
                  <a:lnTo>
                    <a:pt x="4590" y="1844"/>
                  </a:lnTo>
                  <a:lnTo>
                    <a:pt x="4535" y="1623"/>
                  </a:lnTo>
                  <a:lnTo>
                    <a:pt x="4461" y="1401"/>
                  </a:lnTo>
                  <a:lnTo>
                    <a:pt x="4351" y="1199"/>
                  </a:lnTo>
                  <a:lnTo>
                    <a:pt x="4240" y="1014"/>
                  </a:lnTo>
                  <a:lnTo>
                    <a:pt x="4111" y="830"/>
                  </a:lnTo>
                  <a:lnTo>
                    <a:pt x="3964" y="664"/>
                  </a:lnTo>
                  <a:lnTo>
                    <a:pt x="3798" y="517"/>
                  </a:lnTo>
                  <a:lnTo>
                    <a:pt x="3614" y="388"/>
                  </a:lnTo>
                  <a:lnTo>
                    <a:pt x="3429" y="277"/>
                  </a:lnTo>
                  <a:lnTo>
                    <a:pt x="3226" y="166"/>
                  </a:lnTo>
                  <a:lnTo>
                    <a:pt x="3005" y="93"/>
                  </a:lnTo>
                  <a:lnTo>
                    <a:pt x="2784" y="37"/>
                  </a:lnTo>
                  <a:lnTo>
                    <a:pt x="2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3091550" y="358850"/>
              <a:ext cx="121675" cy="121675"/>
            </a:xfrm>
            <a:custGeom>
              <a:avLst/>
              <a:gdLst/>
              <a:ahLst/>
              <a:cxnLst/>
              <a:rect l="l" t="t" r="r" b="b"/>
              <a:pathLst>
                <a:path w="4867" h="4867" extrusionOk="0">
                  <a:moveTo>
                    <a:pt x="2673" y="130"/>
                  </a:moveTo>
                  <a:lnTo>
                    <a:pt x="2894" y="166"/>
                  </a:lnTo>
                  <a:lnTo>
                    <a:pt x="3115" y="222"/>
                  </a:lnTo>
                  <a:lnTo>
                    <a:pt x="3336" y="295"/>
                  </a:lnTo>
                  <a:lnTo>
                    <a:pt x="3539" y="406"/>
                  </a:lnTo>
                  <a:lnTo>
                    <a:pt x="3724" y="517"/>
                  </a:lnTo>
                  <a:lnTo>
                    <a:pt x="3908" y="646"/>
                  </a:lnTo>
                  <a:lnTo>
                    <a:pt x="4074" y="793"/>
                  </a:lnTo>
                  <a:lnTo>
                    <a:pt x="4221" y="959"/>
                  </a:lnTo>
                  <a:lnTo>
                    <a:pt x="4350" y="1143"/>
                  </a:lnTo>
                  <a:lnTo>
                    <a:pt x="4461" y="1328"/>
                  </a:lnTo>
                  <a:lnTo>
                    <a:pt x="4571" y="1530"/>
                  </a:lnTo>
                  <a:lnTo>
                    <a:pt x="4645" y="1752"/>
                  </a:lnTo>
                  <a:lnTo>
                    <a:pt x="4700" y="1973"/>
                  </a:lnTo>
                  <a:lnTo>
                    <a:pt x="4737" y="2194"/>
                  </a:lnTo>
                  <a:lnTo>
                    <a:pt x="4756" y="2434"/>
                  </a:lnTo>
                  <a:lnTo>
                    <a:pt x="4737" y="2673"/>
                  </a:lnTo>
                  <a:lnTo>
                    <a:pt x="4700" y="2913"/>
                  </a:lnTo>
                  <a:lnTo>
                    <a:pt x="4645" y="3134"/>
                  </a:lnTo>
                  <a:lnTo>
                    <a:pt x="4571" y="3337"/>
                  </a:lnTo>
                  <a:lnTo>
                    <a:pt x="4461" y="3540"/>
                  </a:lnTo>
                  <a:lnTo>
                    <a:pt x="4350" y="3724"/>
                  </a:lnTo>
                  <a:lnTo>
                    <a:pt x="4221" y="3908"/>
                  </a:lnTo>
                  <a:lnTo>
                    <a:pt x="4074" y="4074"/>
                  </a:lnTo>
                  <a:lnTo>
                    <a:pt x="3908" y="4222"/>
                  </a:lnTo>
                  <a:lnTo>
                    <a:pt x="3724" y="4351"/>
                  </a:lnTo>
                  <a:lnTo>
                    <a:pt x="3539" y="4480"/>
                  </a:lnTo>
                  <a:lnTo>
                    <a:pt x="3336" y="4572"/>
                  </a:lnTo>
                  <a:lnTo>
                    <a:pt x="3115" y="4646"/>
                  </a:lnTo>
                  <a:lnTo>
                    <a:pt x="2894" y="4701"/>
                  </a:lnTo>
                  <a:lnTo>
                    <a:pt x="2673" y="4738"/>
                  </a:lnTo>
                  <a:lnTo>
                    <a:pt x="2433" y="4756"/>
                  </a:lnTo>
                  <a:lnTo>
                    <a:pt x="2194" y="4738"/>
                  </a:lnTo>
                  <a:lnTo>
                    <a:pt x="1972" y="4701"/>
                  </a:lnTo>
                  <a:lnTo>
                    <a:pt x="1751" y="4646"/>
                  </a:lnTo>
                  <a:lnTo>
                    <a:pt x="1530" y="4572"/>
                  </a:lnTo>
                  <a:lnTo>
                    <a:pt x="1327" y="4480"/>
                  </a:lnTo>
                  <a:lnTo>
                    <a:pt x="1143" y="4351"/>
                  </a:lnTo>
                  <a:lnTo>
                    <a:pt x="959" y="4222"/>
                  </a:lnTo>
                  <a:lnTo>
                    <a:pt x="793" y="4074"/>
                  </a:lnTo>
                  <a:lnTo>
                    <a:pt x="645" y="3908"/>
                  </a:lnTo>
                  <a:lnTo>
                    <a:pt x="516" y="3724"/>
                  </a:lnTo>
                  <a:lnTo>
                    <a:pt x="387" y="3540"/>
                  </a:lnTo>
                  <a:lnTo>
                    <a:pt x="295" y="3337"/>
                  </a:lnTo>
                  <a:lnTo>
                    <a:pt x="221" y="3134"/>
                  </a:lnTo>
                  <a:lnTo>
                    <a:pt x="166" y="2913"/>
                  </a:lnTo>
                  <a:lnTo>
                    <a:pt x="129" y="2673"/>
                  </a:lnTo>
                  <a:lnTo>
                    <a:pt x="111" y="2434"/>
                  </a:lnTo>
                  <a:lnTo>
                    <a:pt x="129" y="2194"/>
                  </a:lnTo>
                  <a:lnTo>
                    <a:pt x="166" y="1973"/>
                  </a:lnTo>
                  <a:lnTo>
                    <a:pt x="221" y="1752"/>
                  </a:lnTo>
                  <a:lnTo>
                    <a:pt x="295" y="1530"/>
                  </a:lnTo>
                  <a:lnTo>
                    <a:pt x="387" y="1328"/>
                  </a:lnTo>
                  <a:lnTo>
                    <a:pt x="516" y="1143"/>
                  </a:lnTo>
                  <a:lnTo>
                    <a:pt x="645" y="959"/>
                  </a:lnTo>
                  <a:lnTo>
                    <a:pt x="793" y="793"/>
                  </a:lnTo>
                  <a:lnTo>
                    <a:pt x="959" y="646"/>
                  </a:lnTo>
                  <a:lnTo>
                    <a:pt x="1143" y="517"/>
                  </a:lnTo>
                  <a:lnTo>
                    <a:pt x="1327" y="406"/>
                  </a:lnTo>
                  <a:lnTo>
                    <a:pt x="1530" y="295"/>
                  </a:lnTo>
                  <a:lnTo>
                    <a:pt x="1751" y="222"/>
                  </a:lnTo>
                  <a:lnTo>
                    <a:pt x="1972" y="166"/>
                  </a:lnTo>
                  <a:lnTo>
                    <a:pt x="2194" y="130"/>
                  </a:lnTo>
                  <a:close/>
                  <a:moveTo>
                    <a:pt x="2433" y="1"/>
                  </a:moveTo>
                  <a:lnTo>
                    <a:pt x="2194" y="19"/>
                  </a:lnTo>
                  <a:lnTo>
                    <a:pt x="1935" y="56"/>
                  </a:lnTo>
                  <a:lnTo>
                    <a:pt x="1714" y="111"/>
                  </a:lnTo>
                  <a:lnTo>
                    <a:pt x="1493" y="203"/>
                  </a:lnTo>
                  <a:lnTo>
                    <a:pt x="1272" y="295"/>
                  </a:lnTo>
                  <a:lnTo>
                    <a:pt x="1069" y="424"/>
                  </a:lnTo>
                  <a:lnTo>
                    <a:pt x="885" y="572"/>
                  </a:lnTo>
                  <a:lnTo>
                    <a:pt x="719" y="719"/>
                  </a:lnTo>
                  <a:lnTo>
                    <a:pt x="553" y="885"/>
                  </a:lnTo>
                  <a:lnTo>
                    <a:pt x="424" y="1088"/>
                  </a:lnTo>
                  <a:lnTo>
                    <a:pt x="295" y="1272"/>
                  </a:lnTo>
                  <a:lnTo>
                    <a:pt x="203" y="1494"/>
                  </a:lnTo>
                  <a:lnTo>
                    <a:pt x="111" y="1715"/>
                  </a:lnTo>
                  <a:lnTo>
                    <a:pt x="55" y="1954"/>
                  </a:lnTo>
                  <a:lnTo>
                    <a:pt x="18" y="2194"/>
                  </a:lnTo>
                  <a:lnTo>
                    <a:pt x="0" y="2434"/>
                  </a:lnTo>
                  <a:lnTo>
                    <a:pt x="18" y="2692"/>
                  </a:lnTo>
                  <a:lnTo>
                    <a:pt x="55" y="2931"/>
                  </a:lnTo>
                  <a:lnTo>
                    <a:pt x="111" y="3153"/>
                  </a:lnTo>
                  <a:lnTo>
                    <a:pt x="203" y="3374"/>
                  </a:lnTo>
                  <a:lnTo>
                    <a:pt x="295" y="3595"/>
                  </a:lnTo>
                  <a:lnTo>
                    <a:pt x="424" y="3798"/>
                  </a:lnTo>
                  <a:lnTo>
                    <a:pt x="553" y="3982"/>
                  </a:lnTo>
                  <a:lnTo>
                    <a:pt x="719" y="4148"/>
                  </a:lnTo>
                  <a:lnTo>
                    <a:pt x="885" y="4314"/>
                  </a:lnTo>
                  <a:lnTo>
                    <a:pt x="1069" y="4443"/>
                  </a:lnTo>
                  <a:lnTo>
                    <a:pt x="1272" y="4572"/>
                  </a:lnTo>
                  <a:lnTo>
                    <a:pt x="1493" y="4683"/>
                  </a:lnTo>
                  <a:lnTo>
                    <a:pt x="1714" y="4756"/>
                  </a:lnTo>
                  <a:lnTo>
                    <a:pt x="1935" y="4812"/>
                  </a:lnTo>
                  <a:lnTo>
                    <a:pt x="2194" y="4848"/>
                  </a:lnTo>
                  <a:lnTo>
                    <a:pt x="2433" y="4867"/>
                  </a:lnTo>
                  <a:lnTo>
                    <a:pt x="2673" y="4848"/>
                  </a:lnTo>
                  <a:lnTo>
                    <a:pt x="2931" y="4812"/>
                  </a:lnTo>
                  <a:lnTo>
                    <a:pt x="3152" y="4756"/>
                  </a:lnTo>
                  <a:lnTo>
                    <a:pt x="3373" y="4683"/>
                  </a:lnTo>
                  <a:lnTo>
                    <a:pt x="3594" y="4572"/>
                  </a:lnTo>
                  <a:lnTo>
                    <a:pt x="3797" y="4443"/>
                  </a:lnTo>
                  <a:lnTo>
                    <a:pt x="3982" y="4314"/>
                  </a:lnTo>
                  <a:lnTo>
                    <a:pt x="4147" y="4148"/>
                  </a:lnTo>
                  <a:lnTo>
                    <a:pt x="4313" y="3982"/>
                  </a:lnTo>
                  <a:lnTo>
                    <a:pt x="4442" y="3798"/>
                  </a:lnTo>
                  <a:lnTo>
                    <a:pt x="4571" y="3595"/>
                  </a:lnTo>
                  <a:lnTo>
                    <a:pt x="4664" y="3374"/>
                  </a:lnTo>
                  <a:lnTo>
                    <a:pt x="4756" y="3153"/>
                  </a:lnTo>
                  <a:lnTo>
                    <a:pt x="4811" y="2931"/>
                  </a:lnTo>
                  <a:lnTo>
                    <a:pt x="4848" y="2692"/>
                  </a:lnTo>
                  <a:lnTo>
                    <a:pt x="4866" y="2434"/>
                  </a:lnTo>
                  <a:lnTo>
                    <a:pt x="4848" y="2194"/>
                  </a:lnTo>
                  <a:lnTo>
                    <a:pt x="4811" y="1954"/>
                  </a:lnTo>
                  <a:lnTo>
                    <a:pt x="4756" y="1715"/>
                  </a:lnTo>
                  <a:lnTo>
                    <a:pt x="4664" y="1494"/>
                  </a:lnTo>
                  <a:lnTo>
                    <a:pt x="4571" y="1272"/>
                  </a:lnTo>
                  <a:lnTo>
                    <a:pt x="4442" y="1088"/>
                  </a:lnTo>
                  <a:lnTo>
                    <a:pt x="4313" y="885"/>
                  </a:lnTo>
                  <a:lnTo>
                    <a:pt x="4147" y="719"/>
                  </a:lnTo>
                  <a:lnTo>
                    <a:pt x="3982" y="572"/>
                  </a:lnTo>
                  <a:lnTo>
                    <a:pt x="3797" y="424"/>
                  </a:lnTo>
                  <a:lnTo>
                    <a:pt x="3594" y="295"/>
                  </a:lnTo>
                  <a:lnTo>
                    <a:pt x="3373" y="203"/>
                  </a:lnTo>
                  <a:lnTo>
                    <a:pt x="3152" y="111"/>
                  </a:lnTo>
                  <a:lnTo>
                    <a:pt x="2931" y="56"/>
                  </a:lnTo>
                  <a:lnTo>
                    <a:pt x="2673" y="19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3094300" y="362075"/>
              <a:ext cx="116150" cy="115700"/>
            </a:xfrm>
            <a:custGeom>
              <a:avLst/>
              <a:gdLst/>
              <a:ahLst/>
              <a:cxnLst/>
              <a:rect l="l" t="t" r="r" b="b"/>
              <a:pathLst>
                <a:path w="4646" h="4628" fill="none" extrusionOk="0">
                  <a:moveTo>
                    <a:pt x="2323" y="1"/>
                  </a:moveTo>
                  <a:lnTo>
                    <a:pt x="2323" y="1"/>
                  </a:lnTo>
                  <a:lnTo>
                    <a:pt x="2563" y="1"/>
                  </a:lnTo>
                  <a:lnTo>
                    <a:pt x="2784" y="37"/>
                  </a:lnTo>
                  <a:lnTo>
                    <a:pt x="3005" y="93"/>
                  </a:lnTo>
                  <a:lnTo>
                    <a:pt x="3226" y="166"/>
                  </a:lnTo>
                  <a:lnTo>
                    <a:pt x="3429" y="277"/>
                  </a:lnTo>
                  <a:lnTo>
                    <a:pt x="3614" y="388"/>
                  </a:lnTo>
                  <a:lnTo>
                    <a:pt x="3798" y="517"/>
                  </a:lnTo>
                  <a:lnTo>
                    <a:pt x="3964" y="664"/>
                  </a:lnTo>
                  <a:lnTo>
                    <a:pt x="4111" y="830"/>
                  </a:lnTo>
                  <a:lnTo>
                    <a:pt x="4240" y="1014"/>
                  </a:lnTo>
                  <a:lnTo>
                    <a:pt x="4351" y="1199"/>
                  </a:lnTo>
                  <a:lnTo>
                    <a:pt x="4461" y="1401"/>
                  </a:lnTo>
                  <a:lnTo>
                    <a:pt x="4535" y="1623"/>
                  </a:lnTo>
                  <a:lnTo>
                    <a:pt x="4590" y="1844"/>
                  </a:lnTo>
                  <a:lnTo>
                    <a:pt x="4627" y="2065"/>
                  </a:lnTo>
                  <a:lnTo>
                    <a:pt x="4646" y="2305"/>
                  </a:lnTo>
                  <a:lnTo>
                    <a:pt x="4646" y="2305"/>
                  </a:lnTo>
                  <a:lnTo>
                    <a:pt x="4627" y="2544"/>
                  </a:lnTo>
                  <a:lnTo>
                    <a:pt x="4590" y="2784"/>
                  </a:lnTo>
                  <a:lnTo>
                    <a:pt x="4535" y="3005"/>
                  </a:lnTo>
                  <a:lnTo>
                    <a:pt x="4461" y="3208"/>
                  </a:lnTo>
                  <a:lnTo>
                    <a:pt x="4351" y="3411"/>
                  </a:lnTo>
                  <a:lnTo>
                    <a:pt x="4240" y="3595"/>
                  </a:lnTo>
                  <a:lnTo>
                    <a:pt x="4111" y="3779"/>
                  </a:lnTo>
                  <a:lnTo>
                    <a:pt x="3964" y="3945"/>
                  </a:lnTo>
                  <a:lnTo>
                    <a:pt x="3798" y="4093"/>
                  </a:lnTo>
                  <a:lnTo>
                    <a:pt x="3614" y="4222"/>
                  </a:lnTo>
                  <a:lnTo>
                    <a:pt x="3429" y="4351"/>
                  </a:lnTo>
                  <a:lnTo>
                    <a:pt x="3226" y="4443"/>
                  </a:lnTo>
                  <a:lnTo>
                    <a:pt x="3005" y="4517"/>
                  </a:lnTo>
                  <a:lnTo>
                    <a:pt x="2784" y="4572"/>
                  </a:lnTo>
                  <a:lnTo>
                    <a:pt x="2563" y="4609"/>
                  </a:lnTo>
                  <a:lnTo>
                    <a:pt x="2323" y="4627"/>
                  </a:lnTo>
                  <a:lnTo>
                    <a:pt x="2323" y="4627"/>
                  </a:lnTo>
                  <a:lnTo>
                    <a:pt x="2084" y="4609"/>
                  </a:lnTo>
                  <a:lnTo>
                    <a:pt x="1862" y="4572"/>
                  </a:lnTo>
                  <a:lnTo>
                    <a:pt x="1641" y="4517"/>
                  </a:lnTo>
                  <a:lnTo>
                    <a:pt x="1420" y="4443"/>
                  </a:lnTo>
                  <a:lnTo>
                    <a:pt x="1217" y="4351"/>
                  </a:lnTo>
                  <a:lnTo>
                    <a:pt x="1033" y="4222"/>
                  </a:lnTo>
                  <a:lnTo>
                    <a:pt x="849" y="4093"/>
                  </a:lnTo>
                  <a:lnTo>
                    <a:pt x="683" y="3945"/>
                  </a:lnTo>
                  <a:lnTo>
                    <a:pt x="535" y="3779"/>
                  </a:lnTo>
                  <a:lnTo>
                    <a:pt x="406" y="3595"/>
                  </a:lnTo>
                  <a:lnTo>
                    <a:pt x="277" y="3411"/>
                  </a:lnTo>
                  <a:lnTo>
                    <a:pt x="185" y="3208"/>
                  </a:lnTo>
                  <a:lnTo>
                    <a:pt x="111" y="3005"/>
                  </a:lnTo>
                  <a:lnTo>
                    <a:pt x="56" y="2784"/>
                  </a:lnTo>
                  <a:lnTo>
                    <a:pt x="19" y="2544"/>
                  </a:lnTo>
                  <a:lnTo>
                    <a:pt x="1" y="2305"/>
                  </a:lnTo>
                  <a:lnTo>
                    <a:pt x="1" y="2305"/>
                  </a:lnTo>
                  <a:lnTo>
                    <a:pt x="19" y="2065"/>
                  </a:lnTo>
                  <a:lnTo>
                    <a:pt x="56" y="1844"/>
                  </a:lnTo>
                  <a:lnTo>
                    <a:pt x="111" y="1623"/>
                  </a:lnTo>
                  <a:lnTo>
                    <a:pt x="185" y="1401"/>
                  </a:lnTo>
                  <a:lnTo>
                    <a:pt x="277" y="1199"/>
                  </a:lnTo>
                  <a:lnTo>
                    <a:pt x="406" y="1014"/>
                  </a:lnTo>
                  <a:lnTo>
                    <a:pt x="535" y="830"/>
                  </a:lnTo>
                  <a:lnTo>
                    <a:pt x="683" y="664"/>
                  </a:lnTo>
                  <a:lnTo>
                    <a:pt x="849" y="517"/>
                  </a:lnTo>
                  <a:lnTo>
                    <a:pt x="1033" y="388"/>
                  </a:lnTo>
                  <a:lnTo>
                    <a:pt x="1217" y="277"/>
                  </a:lnTo>
                  <a:lnTo>
                    <a:pt x="1420" y="166"/>
                  </a:lnTo>
                  <a:lnTo>
                    <a:pt x="1641" y="93"/>
                  </a:lnTo>
                  <a:lnTo>
                    <a:pt x="1862" y="37"/>
                  </a:lnTo>
                  <a:lnTo>
                    <a:pt x="2084" y="1"/>
                  </a:lnTo>
                  <a:lnTo>
                    <a:pt x="2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131175" y="377275"/>
              <a:ext cx="40575" cy="84375"/>
            </a:xfrm>
            <a:custGeom>
              <a:avLst/>
              <a:gdLst/>
              <a:ahLst/>
              <a:cxnLst/>
              <a:rect l="l" t="t" r="r" b="b"/>
              <a:pathLst>
                <a:path w="1623" h="3375" extrusionOk="0">
                  <a:moveTo>
                    <a:pt x="830" y="1"/>
                  </a:moveTo>
                  <a:lnTo>
                    <a:pt x="719" y="19"/>
                  </a:lnTo>
                  <a:lnTo>
                    <a:pt x="719" y="370"/>
                  </a:lnTo>
                  <a:lnTo>
                    <a:pt x="572" y="388"/>
                  </a:lnTo>
                  <a:lnTo>
                    <a:pt x="443" y="443"/>
                  </a:lnTo>
                  <a:lnTo>
                    <a:pt x="332" y="499"/>
                  </a:lnTo>
                  <a:lnTo>
                    <a:pt x="240" y="591"/>
                  </a:lnTo>
                  <a:lnTo>
                    <a:pt x="166" y="683"/>
                  </a:lnTo>
                  <a:lnTo>
                    <a:pt x="111" y="793"/>
                  </a:lnTo>
                  <a:lnTo>
                    <a:pt x="74" y="904"/>
                  </a:lnTo>
                  <a:lnTo>
                    <a:pt x="74" y="1033"/>
                  </a:lnTo>
                  <a:lnTo>
                    <a:pt x="74" y="1162"/>
                  </a:lnTo>
                  <a:lnTo>
                    <a:pt x="92" y="1273"/>
                  </a:lnTo>
                  <a:lnTo>
                    <a:pt x="148" y="1365"/>
                  </a:lnTo>
                  <a:lnTo>
                    <a:pt x="203" y="1457"/>
                  </a:lnTo>
                  <a:lnTo>
                    <a:pt x="277" y="1512"/>
                  </a:lnTo>
                  <a:lnTo>
                    <a:pt x="369" y="1586"/>
                  </a:lnTo>
                  <a:lnTo>
                    <a:pt x="553" y="1678"/>
                  </a:lnTo>
                  <a:lnTo>
                    <a:pt x="738" y="1752"/>
                  </a:lnTo>
                  <a:lnTo>
                    <a:pt x="959" y="1844"/>
                  </a:lnTo>
                  <a:lnTo>
                    <a:pt x="1033" y="1881"/>
                  </a:lnTo>
                  <a:lnTo>
                    <a:pt x="1106" y="1936"/>
                  </a:lnTo>
                  <a:lnTo>
                    <a:pt x="1162" y="1992"/>
                  </a:lnTo>
                  <a:lnTo>
                    <a:pt x="1198" y="2047"/>
                  </a:lnTo>
                  <a:lnTo>
                    <a:pt x="1217" y="2139"/>
                  </a:lnTo>
                  <a:lnTo>
                    <a:pt x="1235" y="2231"/>
                  </a:lnTo>
                  <a:lnTo>
                    <a:pt x="1217" y="2323"/>
                  </a:lnTo>
                  <a:lnTo>
                    <a:pt x="1198" y="2397"/>
                  </a:lnTo>
                  <a:lnTo>
                    <a:pt x="1143" y="2471"/>
                  </a:lnTo>
                  <a:lnTo>
                    <a:pt x="1088" y="2545"/>
                  </a:lnTo>
                  <a:lnTo>
                    <a:pt x="996" y="2582"/>
                  </a:lnTo>
                  <a:lnTo>
                    <a:pt x="903" y="2618"/>
                  </a:lnTo>
                  <a:lnTo>
                    <a:pt x="774" y="2655"/>
                  </a:lnTo>
                  <a:lnTo>
                    <a:pt x="480" y="2655"/>
                  </a:lnTo>
                  <a:lnTo>
                    <a:pt x="332" y="2618"/>
                  </a:lnTo>
                  <a:lnTo>
                    <a:pt x="74" y="2563"/>
                  </a:lnTo>
                  <a:lnTo>
                    <a:pt x="19" y="2711"/>
                  </a:lnTo>
                  <a:lnTo>
                    <a:pt x="0" y="2876"/>
                  </a:lnTo>
                  <a:lnTo>
                    <a:pt x="148" y="2913"/>
                  </a:lnTo>
                  <a:lnTo>
                    <a:pt x="295" y="2950"/>
                  </a:lnTo>
                  <a:lnTo>
                    <a:pt x="461" y="2969"/>
                  </a:lnTo>
                  <a:lnTo>
                    <a:pt x="664" y="2987"/>
                  </a:lnTo>
                  <a:lnTo>
                    <a:pt x="719" y="2987"/>
                  </a:lnTo>
                  <a:lnTo>
                    <a:pt x="719" y="3356"/>
                  </a:lnTo>
                  <a:lnTo>
                    <a:pt x="774" y="3374"/>
                  </a:lnTo>
                  <a:lnTo>
                    <a:pt x="903" y="3374"/>
                  </a:lnTo>
                  <a:lnTo>
                    <a:pt x="959" y="3356"/>
                  </a:lnTo>
                  <a:lnTo>
                    <a:pt x="959" y="2950"/>
                  </a:lnTo>
                  <a:lnTo>
                    <a:pt x="1106" y="2913"/>
                  </a:lnTo>
                  <a:lnTo>
                    <a:pt x="1254" y="2858"/>
                  </a:lnTo>
                  <a:lnTo>
                    <a:pt x="1364" y="2784"/>
                  </a:lnTo>
                  <a:lnTo>
                    <a:pt x="1456" y="2692"/>
                  </a:lnTo>
                  <a:lnTo>
                    <a:pt x="1530" y="2600"/>
                  </a:lnTo>
                  <a:lnTo>
                    <a:pt x="1586" y="2471"/>
                  </a:lnTo>
                  <a:lnTo>
                    <a:pt x="1622" y="2342"/>
                  </a:lnTo>
                  <a:lnTo>
                    <a:pt x="1622" y="2194"/>
                  </a:lnTo>
                  <a:lnTo>
                    <a:pt x="1622" y="2047"/>
                  </a:lnTo>
                  <a:lnTo>
                    <a:pt x="1586" y="1936"/>
                  </a:lnTo>
                  <a:lnTo>
                    <a:pt x="1530" y="1844"/>
                  </a:lnTo>
                  <a:lnTo>
                    <a:pt x="1475" y="1752"/>
                  </a:lnTo>
                  <a:lnTo>
                    <a:pt x="1383" y="1678"/>
                  </a:lnTo>
                  <a:lnTo>
                    <a:pt x="1291" y="1605"/>
                  </a:lnTo>
                  <a:lnTo>
                    <a:pt x="1069" y="1494"/>
                  </a:lnTo>
                  <a:lnTo>
                    <a:pt x="922" y="1439"/>
                  </a:lnTo>
                  <a:lnTo>
                    <a:pt x="719" y="1365"/>
                  </a:lnTo>
                  <a:lnTo>
                    <a:pt x="572" y="1273"/>
                  </a:lnTo>
                  <a:lnTo>
                    <a:pt x="516" y="1217"/>
                  </a:lnTo>
                  <a:lnTo>
                    <a:pt x="480" y="1162"/>
                  </a:lnTo>
                  <a:lnTo>
                    <a:pt x="461" y="1088"/>
                  </a:lnTo>
                  <a:lnTo>
                    <a:pt x="443" y="1015"/>
                  </a:lnTo>
                  <a:lnTo>
                    <a:pt x="461" y="923"/>
                  </a:lnTo>
                  <a:lnTo>
                    <a:pt x="480" y="849"/>
                  </a:lnTo>
                  <a:lnTo>
                    <a:pt x="516" y="793"/>
                  </a:lnTo>
                  <a:lnTo>
                    <a:pt x="572" y="738"/>
                  </a:lnTo>
                  <a:lnTo>
                    <a:pt x="645" y="701"/>
                  </a:lnTo>
                  <a:lnTo>
                    <a:pt x="719" y="683"/>
                  </a:lnTo>
                  <a:lnTo>
                    <a:pt x="811" y="664"/>
                  </a:lnTo>
                  <a:lnTo>
                    <a:pt x="1069" y="664"/>
                  </a:lnTo>
                  <a:lnTo>
                    <a:pt x="1217" y="683"/>
                  </a:lnTo>
                  <a:lnTo>
                    <a:pt x="1438" y="738"/>
                  </a:lnTo>
                  <a:lnTo>
                    <a:pt x="1475" y="591"/>
                  </a:lnTo>
                  <a:lnTo>
                    <a:pt x="1512" y="443"/>
                  </a:lnTo>
                  <a:lnTo>
                    <a:pt x="1401" y="406"/>
                  </a:lnTo>
                  <a:lnTo>
                    <a:pt x="1254" y="388"/>
                  </a:lnTo>
                  <a:lnTo>
                    <a:pt x="959" y="351"/>
                  </a:lnTo>
                  <a:lnTo>
                    <a:pt x="959" y="19"/>
                  </a:lnTo>
                  <a:lnTo>
                    <a:pt x="8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099375" y="449625"/>
              <a:ext cx="43350" cy="20300"/>
            </a:xfrm>
            <a:custGeom>
              <a:avLst/>
              <a:gdLst/>
              <a:ahLst/>
              <a:cxnLst/>
              <a:rect l="l" t="t" r="r" b="b"/>
              <a:pathLst>
                <a:path w="1734" h="812" extrusionOk="0">
                  <a:moveTo>
                    <a:pt x="0" y="1"/>
                  </a:moveTo>
                  <a:lnTo>
                    <a:pt x="203" y="720"/>
                  </a:lnTo>
                  <a:lnTo>
                    <a:pt x="498" y="775"/>
                  </a:lnTo>
                  <a:lnTo>
                    <a:pt x="830" y="812"/>
                  </a:lnTo>
                  <a:lnTo>
                    <a:pt x="1143" y="812"/>
                  </a:lnTo>
                  <a:lnTo>
                    <a:pt x="1457" y="794"/>
                  </a:lnTo>
                  <a:lnTo>
                    <a:pt x="1567" y="757"/>
                  </a:lnTo>
                  <a:lnTo>
                    <a:pt x="1622" y="738"/>
                  </a:lnTo>
                  <a:lnTo>
                    <a:pt x="1659" y="701"/>
                  </a:lnTo>
                  <a:lnTo>
                    <a:pt x="1715" y="664"/>
                  </a:lnTo>
                  <a:lnTo>
                    <a:pt x="1733" y="609"/>
                  </a:lnTo>
                  <a:lnTo>
                    <a:pt x="1733" y="554"/>
                  </a:lnTo>
                  <a:lnTo>
                    <a:pt x="1715" y="499"/>
                  </a:lnTo>
                  <a:lnTo>
                    <a:pt x="1659" y="462"/>
                  </a:lnTo>
                  <a:lnTo>
                    <a:pt x="1604" y="443"/>
                  </a:lnTo>
                  <a:lnTo>
                    <a:pt x="1475" y="443"/>
                  </a:lnTo>
                  <a:lnTo>
                    <a:pt x="1328" y="425"/>
                  </a:lnTo>
                  <a:lnTo>
                    <a:pt x="1143" y="406"/>
                  </a:lnTo>
                  <a:lnTo>
                    <a:pt x="922" y="351"/>
                  </a:lnTo>
                  <a:lnTo>
                    <a:pt x="719" y="296"/>
                  </a:lnTo>
                  <a:lnTo>
                    <a:pt x="295" y="148"/>
                  </a:lnTo>
                  <a:lnTo>
                    <a:pt x="129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099375" y="449625"/>
              <a:ext cx="43350" cy="20300"/>
            </a:xfrm>
            <a:custGeom>
              <a:avLst/>
              <a:gdLst/>
              <a:ahLst/>
              <a:cxnLst/>
              <a:rect l="l" t="t" r="r" b="b"/>
              <a:pathLst>
                <a:path w="1734" h="812" fill="none" extrusionOk="0">
                  <a:moveTo>
                    <a:pt x="203" y="720"/>
                  </a:moveTo>
                  <a:lnTo>
                    <a:pt x="203" y="720"/>
                  </a:lnTo>
                  <a:lnTo>
                    <a:pt x="498" y="775"/>
                  </a:lnTo>
                  <a:lnTo>
                    <a:pt x="830" y="812"/>
                  </a:lnTo>
                  <a:lnTo>
                    <a:pt x="1143" y="812"/>
                  </a:lnTo>
                  <a:lnTo>
                    <a:pt x="1457" y="794"/>
                  </a:lnTo>
                  <a:lnTo>
                    <a:pt x="1457" y="794"/>
                  </a:lnTo>
                  <a:lnTo>
                    <a:pt x="1567" y="757"/>
                  </a:lnTo>
                  <a:lnTo>
                    <a:pt x="1622" y="738"/>
                  </a:lnTo>
                  <a:lnTo>
                    <a:pt x="1659" y="701"/>
                  </a:lnTo>
                  <a:lnTo>
                    <a:pt x="1659" y="701"/>
                  </a:lnTo>
                  <a:lnTo>
                    <a:pt x="1715" y="664"/>
                  </a:lnTo>
                  <a:lnTo>
                    <a:pt x="1733" y="609"/>
                  </a:lnTo>
                  <a:lnTo>
                    <a:pt x="1733" y="554"/>
                  </a:lnTo>
                  <a:lnTo>
                    <a:pt x="1715" y="499"/>
                  </a:lnTo>
                  <a:lnTo>
                    <a:pt x="1715" y="499"/>
                  </a:lnTo>
                  <a:lnTo>
                    <a:pt x="1659" y="462"/>
                  </a:lnTo>
                  <a:lnTo>
                    <a:pt x="1604" y="443"/>
                  </a:lnTo>
                  <a:lnTo>
                    <a:pt x="1475" y="443"/>
                  </a:lnTo>
                  <a:lnTo>
                    <a:pt x="1475" y="443"/>
                  </a:lnTo>
                  <a:lnTo>
                    <a:pt x="1328" y="425"/>
                  </a:lnTo>
                  <a:lnTo>
                    <a:pt x="1143" y="406"/>
                  </a:lnTo>
                  <a:lnTo>
                    <a:pt x="922" y="351"/>
                  </a:lnTo>
                  <a:lnTo>
                    <a:pt x="719" y="296"/>
                  </a:lnTo>
                  <a:lnTo>
                    <a:pt x="295" y="148"/>
                  </a:lnTo>
                  <a:lnTo>
                    <a:pt x="129" y="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098900" y="448725"/>
              <a:ext cx="44725" cy="22125"/>
            </a:xfrm>
            <a:custGeom>
              <a:avLst/>
              <a:gdLst/>
              <a:ahLst/>
              <a:cxnLst/>
              <a:rect l="l" t="t" r="r" b="b"/>
              <a:pathLst>
                <a:path w="1789" h="885" extrusionOk="0">
                  <a:moveTo>
                    <a:pt x="38" y="0"/>
                  </a:moveTo>
                  <a:lnTo>
                    <a:pt x="1" y="74"/>
                  </a:lnTo>
                  <a:lnTo>
                    <a:pt x="130" y="147"/>
                  </a:lnTo>
                  <a:lnTo>
                    <a:pt x="314" y="221"/>
                  </a:lnTo>
                  <a:lnTo>
                    <a:pt x="720" y="369"/>
                  </a:lnTo>
                  <a:lnTo>
                    <a:pt x="941" y="424"/>
                  </a:lnTo>
                  <a:lnTo>
                    <a:pt x="1144" y="479"/>
                  </a:lnTo>
                  <a:lnTo>
                    <a:pt x="1347" y="498"/>
                  </a:lnTo>
                  <a:lnTo>
                    <a:pt x="1494" y="516"/>
                  </a:lnTo>
                  <a:lnTo>
                    <a:pt x="1660" y="516"/>
                  </a:lnTo>
                  <a:lnTo>
                    <a:pt x="1697" y="553"/>
                  </a:lnTo>
                  <a:lnTo>
                    <a:pt x="1715" y="590"/>
                  </a:lnTo>
                  <a:lnTo>
                    <a:pt x="1715" y="627"/>
                  </a:lnTo>
                  <a:lnTo>
                    <a:pt x="1697" y="682"/>
                  </a:lnTo>
                  <a:lnTo>
                    <a:pt x="1660" y="719"/>
                  </a:lnTo>
                  <a:lnTo>
                    <a:pt x="1623" y="737"/>
                  </a:lnTo>
                  <a:lnTo>
                    <a:pt x="1568" y="756"/>
                  </a:lnTo>
                  <a:lnTo>
                    <a:pt x="1457" y="793"/>
                  </a:lnTo>
                  <a:lnTo>
                    <a:pt x="1162" y="811"/>
                  </a:lnTo>
                  <a:lnTo>
                    <a:pt x="849" y="811"/>
                  </a:lnTo>
                  <a:lnTo>
                    <a:pt x="517" y="793"/>
                  </a:lnTo>
                  <a:lnTo>
                    <a:pt x="222" y="737"/>
                  </a:lnTo>
                  <a:lnTo>
                    <a:pt x="204" y="793"/>
                  </a:lnTo>
                  <a:lnTo>
                    <a:pt x="406" y="830"/>
                  </a:lnTo>
                  <a:lnTo>
                    <a:pt x="609" y="866"/>
                  </a:lnTo>
                  <a:lnTo>
                    <a:pt x="812" y="885"/>
                  </a:lnTo>
                  <a:lnTo>
                    <a:pt x="1254" y="885"/>
                  </a:lnTo>
                  <a:lnTo>
                    <a:pt x="1476" y="848"/>
                  </a:lnTo>
                  <a:lnTo>
                    <a:pt x="1605" y="830"/>
                  </a:lnTo>
                  <a:lnTo>
                    <a:pt x="1660" y="811"/>
                  </a:lnTo>
                  <a:lnTo>
                    <a:pt x="1715" y="774"/>
                  </a:lnTo>
                  <a:lnTo>
                    <a:pt x="1752" y="719"/>
                  </a:lnTo>
                  <a:lnTo>
                    <a:pt x="1789" y="645"/>
                  </a:lnTo>
                  <a:lnTo>
                    <a:pt x="1789" y="571"/>
                  </a:lnTo>
                  <a:lnTo>
                    <a:pt x="1752" y="516"/>
                  </a:lnTo>
                  <a:lnTo>
                    <a:pt x="1697" y="461"/>
                  </a:lnTo>
                  <a:lnTo>
                    <a:pt x="1623" y="442"/>
                  </a:lnTo>
                  <a:lnTo>
                    <a:pt x="1476" y="442"/>
                  </a:lnTo>
                  <a:lnTo>
                    <a:pt x="1347" y="424"/>
                  </a:lnTo>
                  <a:lnTo>
                    <a:pt x="1162" y="406"/>
                  </a:lnTo>
                  <a:lnTo>
                    <a:pt x="959" y="350"/>
                  </a:lnTo>
                  <a:lnTo>
                    <a:pt x="738" y="295"/>
                  </a:lnTo>
                  <a:lnTo>
                    <a:pt x="333" y="147"/>
                  </a:lnTo>
                  <a:lnTo>
                    <a:pt x="167" y="7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347300" y="1345500"/>
              <a:ext cx="1006925" cy="5550"/>
            </a:xfrm>
            <a:custGeom>
              <a:avLst/>
              <a:gdLst/>
              <a:ahLst/>
              <a:cxnLst/>
              <a:rect l="l" t="t" r="r" b="b"/>
              <a:pathLst>
                <a:path w="40277" h="222" extrusionOk="0">
                  <a:moveTo>
                    <a:pt x="0" y="0"/>
                  </a:moveTo>
                  <a:lnTo>
                    <a:pt x="0" y="221"/>
                  </a:lnTo>
                  <a:lnTo>
                    <a:pt x="40277" y="221"/>
                  </a:lnTo>
                  <a:lnTo>
                    <a:pt x="402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5"/>
          <p:cNvSpPr/>
          <p:nvPr/>
        </p:nvSpPr>
        <p:spPr>
          <a:xfrm>
            <a:off x="5297877" y="1206369"/>
            <a:ext cx="318237" cy="318357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 flipH="1">
            <a:off x="7949975" y="2832300"/>
            <a:ext cx="292500" cy="29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 flipH="1">
            <a:off x="5310750" y="660425"/>
            <a:ext cx="292500" cy="29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 flipH="1">
            <a:off x="4882325" y="1064675"/>
            <a:ext cx="202500" cy="20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 flipH="1">
            <a:off x="8306817" y="2447739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>
            <a:off x="713225" y="504525"/>
            <a:ext cx="77175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713225" y="1174050"/>
            <a:ext cx="7717500" cy="3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</a:pP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/>
          <p:nvPr/>
        </p:nvSpPr>
        <p:spPr>
          <a:xfrm>
            <a:off x="1345350" y="504525"/>
            <a:ext cx="64533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3209445" y="1237177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0" name="Google Shape;150;p17"/>
          <p:cNvGrpSpPr/>
          <p:nvPr/>
        </p:nvGrpSpPr>
        <p:grpSpPr>
          <a:xfrm>
            <a:off x="713225" y="2206846"/>
            <a:ext cx="1791300" cy="874714"/>
            <a:chOff x="714750" y="3871541"/>
            <a:chExt cx="1791300" cy="874714"/>
          </a:xfrm>
        </p:grpSpPr>
        <p:sp>
          <p:nvSpPr>
            <p:cNvPr id="151" name="Google Shape;151;p17"/>
            <p:cNvSpPr txBox="1"/>
            <p:nvPr/>
          </p:nvSpPr>
          <p:spPr>
            <a:xfrm>
              <a:off x="714750" y="3871541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2" name="Google Shape;152;p17"/>
            <p:cNvSpPr txBox="1"/>
            <p:nvPr/>
          </p:nvSpPr>
          <p:spPr>
            <a:xfrm>
              <a:off x="714750" y="4105756"/>
              <a:ext cx="17913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53" name="Google Shape;153;p17"/>
          <p:cNvSpPr/>
          <p:nvPr/>
        </p:nvSpPr>
        <p:spPr>
          <a:xfrm>
            <a:off x="1334525" y="1277142"/>
            <a:ext cx="548700" cy="5487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2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cxnSp>
        <p:nvCxnSpPr>
          <p:cNvPr id="154" name="Google Shape;154;p17"/>
          <p:cNvCxnSpPr>
            <a:stCxn id="153" idx="6"/>
            <a:endCxn id="155" idx="2"/>
          </p:cNvCxnSpPr>
          <p:nvPr/>
        </p:nvCxnSpPr>
        <p:spPr>
          <a:xfrm>
            <a:off x="1883225" y="1551492"/>
            <a:ext cx="1426800" cy="26217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6" name="Google Shape;156;p17"/>
          <p:cNvSpPr/>
          <p:nvPr/>
        </p:nvSpPr>
        <p:spPr>
          <a:xfrm>
            <a:off x="1234029" y="3691174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17"/>
          <p:cNvGrpSpPr/>
          <p:nvPr/>
        </p:nvGrpSpPr>
        <p:grpSpPr>
          <a:xfrm>
            <a:off x="2688642" y="2598319"/>
            <a:ext cx="1791300" cy="903940"/>
            <a:chOff x="714750" y="4105756"/>
            <a:chExt cx="1791300" cy="903940"/>
          </a:xfrm>
        </p:grpSpPr>
        <p:sp>
          <p:nvSpPr>
            <p:cNvPr id="158" name="Google Shape;158;p17"/>
            <p:cNvSpPr txBox="1"/>
            <p:nvPr/>
          </p:nvSpPr>
          <p:spPr>
            <a:xfrm>
              <a:off x="714750" y="4643996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9" name="Google Shape;159;p17"/>
            <p:cNvSpPr txBox="1"/>
            <p:nvPr/>
          </p:nvSpPr>
          <p:spPr>
            <a:xfrm>
              <a:off x="714750" y="4105756"/>
              <a:ext cx="17913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55" name="Google Shape;155;p17"/>
          <p:cNvSpPr/>
          <p:nvPr/>
        </p:nvSpPr>
        <p:spPr>
          <a:xfrm>
            <a:off x="3309942" y="3898859"/>
            <a:ext cx="548700" cy="5487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sz="2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7160279" y="1237177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17"/>
          <p:cNvGrpSpPr/>
          <p:nvPr/>
        </p:nvGrpSpPr>
        <p:grpSpPr>
          <a:xfrm>
            <a:off x="4664058" y="2206846"/>
            <a:ext cx="1791300" cy="874714"/>
            <a:chOff x="714750" y="3871541"/>
            <a:chExt cx="1791300" cy="874714"/>
          </a:xfrm>
        </p:grpSpPr>
        <p:sp>
          <p:nvSpPr>
            <p:cNvPr id="162" name="Google Shape;162;p17"/>
            <p:cNvSpPr txBox="1"/>
            <p:nvPr/>
          </p:nvSpPr>
          <p:spPr>
            <a:xfrm>
              <a:off x="714750" y="3871541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714750" y="4105756"/>
              <a:ext cx="17913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64" name="Google Shape;164;p17"/>
          <p:cNvSpPr/>
          <p:nvPr/>
        </p:nvSpPr>
        <p:spPr>
          <a:xfrm>
            <a:off x="5285358" y="1277142"/>
            <a:ext cx="548700" cy="5487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 sz="2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cxnSp>
        <p:nvCxnSpPr>
          <p:cNvPr id="165" name="Google Shape;165;p17"/>
          <p:cNvCxnSpPr>
            <a:stCxn id="164" idx="6"/>
            <a:endCxn id="166" idx="2"/>
          </p:cNvCxnSpPr>
          <p:nvPr/>
        </p:nvCxnSpPr>
        <p:spPr>
          <a:xfrm>
            <a:off x="5834058" y="1551492"/>
            <a:ext cx="1426800" cy="26217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7" name="Google Shape;167;p17"/>
          <p:cNvSpPr/>
          <p:nvPr/>
        </p:nvSpPr>
        <p:spPr>
          <a:xfrm>
            <a:off x="5184862" y="3691174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7"/>
          <p:cNvGrpSpPr/>
          <p:nvPr/>
        </p:nvGrpSpPr>
        <p:grpSpPr>
          <a:xfrm>
            <a:off x="6639475" y="2598319"/>
            <a:ext cx="1791300" cy="903940"/>
            <a:chOff x="714750" y="4105756"/>
            <a:chExt cx="1791300" cy="903940"/>
          </a:xfrm>
        </p:grpSpPr>
        <p:sp>
          <p:nvSpPr>
            <p:cNvPr id="169" name="Google Shape;169;p17"/>
            <p:cNvSpPr txBox="1"/>
            <p:nvPr/>
          </p:nvSpPr>
          <p:spPr>
            <a:xfrm>
              <a:off x="714750" y="4643996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714750" y="4105756"/>
              <a:ext cx="17913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66" name="Google Shape;166;p17"/>
          <p:cNvSpPr/>
          <p:nvPr/>
        </p:nvSpPr>
        <p:spPr>
          <a:xfrm>
            <a:off x="7260775" y="3898859"/>
            <a:ext cx="548700" cy="548700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4</a:t>
            </a:r>
            <a:endParaRPr sz="2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cxnSp>
        <p:nvCxnSpPr>
          <p:cNvPr id="171" name="Google Shape;171;p17"/>
          <p:cNvCxnSpPr>
            <a:stCxn id="155" idx="6"/>
            <a:endCxn id="164" idx="2"/>
          </p:cNvCxnSpPr>
          <p:nvPr/>
        </p:nvCxnSpPr>
        <p:spPr>
          <a:xfrm rot="10800000" flipH="1">
            <a:off x="3858642" y="1551509"/>
            <a:ext cx="1426800" cy="26217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17"/>
          <p:cNvCxnSpPr>
            <a:stCxn id="152" idx="2"/>
            <a:endCxn id="156" idx="0"/>
          </p:cNvCxnSpPr>
          <p:nvPr/>
        </p:nvCxnSpPr>
        <p:spPr>
          <a:xfrm rot="-5400000" flipH="1">
            <a:off x="1304375" y="3386061"/>
            <a:ext cx="609600" cy="6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7"/>
          <p:cNvCxnSpPr>
            <a:stCxn id="148" idx="4"/>
            <a:endCxn id="159" idx="0"/>
          </p:cNvCxnSpPr>
          <p:nvPr/>
        </p:nvCxnSpPr>
        <p:spPr>
          <a:xfrm rot="-5400000" flipH="1">
            <a:off x="3278895" y="2292277"/>
            <a:ext cx="611400" cy="6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17"/>
          <p:cNvCxnSpPr>
            <a:stCxn id="163" idx="2"/>
            <a:endCxn id="167" idx="0"/>
          </p:cNvCxnSpPr>
          <p:nvPr/>
        </p:nvCxnSpPr>
        <p:spPr>
          <a:xfrm rot="-5400000" flipH="1">
            <a:off x="5255208" y="3386061"/>
            <a:ext cx="609600" cy="6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17"/>
          <p:cNvCxnSpPr>
            <a:stCxn id="160" idx="4"/>
            <a:endCxn id="170" idx="0"/>
          </p:cNvCxnSpPr>
          <p:nvPr/>
        </p:nvCxnSpPr>
        <p:spPr>
          <a:xfrm rot="-5400000" flipH="1">
            <a:off x="7229729" y="2292277"/>
            <a:ext cx="611400" cy="6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76" name="Google Shape;176;p17"/>
          <p:cNvGrpSpPr/>
          <p:nvPr/>
        </p:nvGrpSpPr>
        <p:grpSpPr>
          <a:xfrm>
            <a:off x="1446538" y="3946167"/>
            <a:ext cx="324673" cy="239695"/>
            <a:chOff x="238125" y="1314475"/>
            <a:chExt cx="302500" cy="223325"/>
          </a:xfrm>
        </p:grpSpPr>
        <p:sp>
          <p:nvSpPr>
            <p:cNvPr id="177" name="Google Shape;177;p17"/>
            <p:cNvSpPr/>
            <p:nvPr/>
          </p:nvSpPr>
          <p:spPr>
            <a:xfrm>
              <a:off x="242650" y="1318375"/>
              <a:ext cx="293450" cy="160375"/>
            </a:xfrm>
            <a:custGeom>
              <a:avLst/>
              <a:gdLst/>
              <a:ahLst/>
              <a:cxnLst/>
              <a:rect l="l" t="t" r="r" b="b"/>
              <a:pathLst>
                <a:path w="11738" h="6415" extrusionOk="0">
                  <a:moveTo>
                    <a:pt x="1" y="1"/>
                  </a:moveTo>
                  <a:lnTo>
                    <a:pt x="1" y="6414"/>
                  </a:lnTo>
                  <a:lnTo>
                    <a:pt x="11737" y="6414"/>
                  </a:lnTo>
                  <a:lnTo>
                    <a:pt x="117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260825" y="1337200"/>
              <a:ext cx="257100" cy="123375"/>
            </a:xfrm>
            <a:custGeom>
              <a:avLst/>
              <a:gdLst/>
              <a:ahLst/>
              <a:cxnLst/>
              <a:rect l="l" t="t" r="r" b="b"/>
              <a:pathLst>
                <a:path w="10284" h="4935" extrusionOk="0">
                  <a:moveTo>
                    <a:pt x="754" y="1"/>
                  </a:moveTo>
                  <a:lnTo>
                    <a:pt x="728" y="156"/>
                  </a:lnTo>
                  <a:lnTo>
                    <a:pt x="676" y="286"/>
                  </a:lnTo>
                  <a:lnTo>
                    <a:pt x="624" y="416"/>
                  </a:lnTo>
                  <a:lnTo>
                    <a:pt x="520" y="520"/>
                  </a:lnTo>
                  <a:lnTo>
                    <a:pt x="416" y="598"/>
                  </a:lnTo>
                  <a:lnTo>
                    <a:pt x="286" y="676"/>
                  </a:lnTo>
                  <a:lnTo>
                    <a:pt x="157" y="702"/>
                  </a:lnTo>
                  <a:lnTo>
                    <a:pt x="1" y="728"/>
                  </a:lnTo>
                  <a:lnTo>
                    <a:pt x="1" y="4181"/>
                  </a:lnTo>
                  <a:lnTo>
                    <a:pt x="157" y="4207"/>
                  </a:lnTo>
                  <a:lnTo>
                    <a:pt x="286" y="4233"/>
                  </a:lnTo>
                  <a:lnTo>
                    <a:pt x="416" y="4311"/>
                  </a:lnTo>
                  <a:lnTo>
                    <a:pt x="520" y="4389"/>
                  </a:lnTo>
                  <a:lnTo>
                    <a:pt x="624" y="4519"/>
                  </a:lnTo>
                  <a:lnTo>
                    <a:pt x="676" y="4623"/>
                  </a:lnTo>
                  <a:lnTo>
                    <a:pt x="728" y="4778"/>
                  </a:lnTo>
                  <a:lnTo>
                    <a:pt x="754" y="4934"/>
                  </a:lnTo>
                  <a:lnTo>
                    <a:pt x="9556" y="4934"/>
                  </a:lnTo>
                  <a:lnTo>
                    <a:pt x="9556" y="4778"/>
                  </a:lnTo>
                  <a:lnTo>
                    <a:pt x="9608" y="4623"/>
                  </a:lnTo>
                  <a:lnTo>
                    <a:pt x="9686" y="4519"/>
                  </a:lnTo>
                  <a:lnTo>
                    <a:pt x="9764" y="4389"/>
                  </a:lnTo>
                  <a:lnTo>
                    <a:pt x="9868" y="4311"/>
                  </a:lnTo>
                  <a:lnTo>
                    <a:pt x="9997" y="4233"/>
                  </a:lnTo>
                  <a:lnTo>
                    <a:pt x="10127" y="4207"/>
                  </a:lnTo>
                  <a:lnTo>
                    <a:pt x="10283" y="4181"/>
                  </a:lnTo>
                  <a:lnTo>
                    <a:pt x="10283" y="728"/>
                  </a:lnTo>
                  <a:lnTo>
                    <a:pt x="10127" y="702"/>
                  </a:lnTo>
                  <a:lnTo>
                    <a:pt x="9997" y="676"/>
                  </a:lnTo>
                  <a:lnTo>
                    <a:pt x="9868" y="598"/>
                  </a:lnTo>
                  <a:lnTo>
                    <a:pt x="9764" y="520"/>
                  </a:lnTo>
                  <a:lnTo>
                    <a:pt x="9686" y="416"/>
                  </a:lnTo>
                  <a:lnTo>
                    <a:pt x="9608" y="286"/>
                  </a:lnTo>
                  <a:lnTo>
                    <a:pt x="9556" y="156"/>
                  </a:lnTo>
                  <a:lnTo>
                    <a:pt x="95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242650" y="1515075"/>
              <a:ext cx="293450" cy="18850"/>
            </a:xfrm>
            <a:custGeom>
              <a:avLst/>
              <a:gdLst/>
              <a:ahLst/>
              <a:cxnLst/>
              <a:rect l="l" t="t" r="r" b="b"/>
              <a:pathLst>
                <a:path w="11738" h="754" extrusionOk="0">
                  <a:moveTo>
                    <a:pt x="1" y="0"/>
                  </a:moveTo>
                  <a:lnTo>
                    <a:pt x="1" y="753"/>
                  </a:lnTo>
                  <a:lnTo>
                    <a:pt x="11737" y="753"/>
                  </a:lnTo>
                  <a:lnTo>
                    <a:pt x="11737" y="0"/>
                  </a:lnTo>
                  <a:close/>
                </a:path>
              </a:pathLst>
            </a:custGeom>
            <a:solidFill>
              <a:srgbClr val="4F7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242650" y="1515075"/>
              <a:ext cx="293450" cy="18850"/>
            </a:xfrm>
            <a:custGeom>
              <a:avLst/>
              <a:gdLst/>
              <a:ahLst/>
              <a:cxnLst/>
              <a:rect l="l" t="t" r="r" b="b"/>
              <a:pathLst>
                <a:path w="11738" h="754" extrusionOk="0">
                  <a:moveTo>
                    <a:pt x="1" y="0"/>
                  </a:moveTo>
                  <a:lnTo>
                    <a:pt x="1" y="753"/>
                  </a:lnTo>
                  <a:lnTo>
                    <a:pt x="468" y="753"/>
                  </a:lnTo>
                  <a:lnTo>
                    <a:pt x="468" y="649"/>
                  </a:lnTo>
                  <a:lnTo>
                    <a:pt x="494" y="571"/>
                  </a:lnTo>
                  <a:lnTo>
                    <a:pt x="520" y="519"/>
                  </a:lnTo>
                  <a:lnTo>
                    <a:pt x="572" y="494"/>
                  </a:lnTo>
                  <a:lnTo>
                    <a:pt x="11737" y="494"/>
                  </a:lnTo>
                  <a:lnTo>
                    <a:pt x="117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242650" y="1496900"/>
              <a:ext cx="293450" cy="18200"/>
            </a:xfrm>
            <a:custGeom>
              <a:avLst/>
              <a:gdLst/>
              <a:ahLst/>
              <a:cxnLst/>
              <a:rect l="l" t="t" r="r" b="b"/>
              <a:pathLst>
                <a:path w="11738" h="728" extrusionOk="0">
                  <a:moveTo>
                    <a:pt x="1" y="0"/>
                  </a:moveTo>
                  <a:lnTo>
                    <a:pt x="1" y="727"/>
                  </a:lnTo>
                  <a:lnTo>
                    <a:pt x="11737" y="727"/>
                  </a:lnTo>
                  <a:lnTo>
                    <a:pt x="11737" y="0"/>
                  </a:lnTo>
                  <a:close/>
                </a:path>
              </a:pathLst>
            </a:custGeom>
            <a:solidFill>
              <a:srgbClr val="4F7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242650" y="1496900"/>
              <a:ext cx="293450" cy="18200"/>
            </a:xfrm>
            <a:custGeom>
              <a:avLst/>
              <a:gdLst/>
              <a:ahLst/>
              <a:cxnLst/>
              <a:rect l="l" t="t" r="r" b="b"/>
              <a:pathLst>
                <a:path w="11738" h="728" extrusionOk="0">
                  <a:moveTo>
                    <a:pt x="1" y="0"/>
                  </a:moveTo>
                  <a:lnTo>
                    <a:pt x="1" y="727"/>
                  </a:lnTo>
                  <a:lnTo>
                    <a:pt x="468" y="727"/>
                  </a:lnTo>
                  <a:lnTo>
                    <a:pt x="468" y="649"/>
                  </a:lnTo>
                  <a:lnTo>
                    <a:pt x="494" y="571"/>
                  </a:lnTo>
                  <a:lnTo>
                    <a:pt x="520" y="519"/>
                  </a:lnTo>
                  <a:lnTo>
                    <a:pt x="572" y="493"/>
                  </a:lnTo>
                  <a:lnTo>
                    <a:pt x="650" y="468"/>
                  </a:lnTo>
                  <a:lnTo>
                    <a:pt x="11737" y="468"/>
                  </a:lnTo>
                  <a:lnTo>
                    <a:pt x="117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242650" y="1478725"/>
              <a:ext cx="293450" cy="18200"/>
            </a:xfrm>
            <a:custGeom>
              <a:avLst/>
              <a:gdLst/>
              <a:ahLst/>
              <a:cxnLst/>
              <a:rect l="l" t="t" r="r" b="b"/>
              <a:pathLst>
                <a:path w="11738" h="728" extrusionOk="0">
                  <a:moveTo>
                    <a:pt x="1" y="0"/>
                  </a:moveTo>
                  <a:lnTo>
                    <a:pt x="1" y="727"/>
                  </a:lnTo>
                  <a:lnTo>
                    <a:pt x="11737" y="727"/>
                  </a:lnTo>
                  <a:lnTo>
                    <a:pt x="11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242650" y="1478725"/>
              <a:ext cx="293450" cy="18200"/>
            </a:xfrm>
            <a:custGeom>
              <a:avLst/>
              <a:gdLst/>
              <a:ahLst/>
              <a:cxnLst/>
              <a:rect l="l" t="t" r="r" b="b"/>
              <a:pathLst>
                <a:path w="11738" h="728" extrusionOk="0">
                  <a:moveTo>
                    <a:pt x="1" y="0"/>
                  </a:moveTo>
                  <a:lnTo>
                    <a:pt x="1" y="727"/>
                  </a:lnTo>
                  <a:lnTo>
                    <a:pt x="468" y="727"/>
                  </a:lnTo>
                  <a:lnTo>
                    <a:pt x="468" y="623"/>
                  </a:lnTo>
                  <a:lnTo>
                    <a:pt x="494" y="571"/>
                  </a:lnTo>
                  <a:lnTo>
                    <a:pt x="520" y="519"/>
                  </a:lnTo>
                  <a:lnTo>
                    <a:pt x="572" y="493"/>
                  </a:lnTo>
                  <a:lnTo>
                    <a:pt x="650" y="467"/>
                  </a:lnTo>
                  <a:lnTo>
                    <a:pt x="11737" y="467"/>
                  </a:lnTo>
                  <a:lnTo>
                    <a:pt x="117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346525" y="1355375"/>
              <a:ext cx="86350" cy="86375"/>
            </a:xfrm>
            <a:custGeom>
              <a:avLst/>
              <a:gdLst/>
              <a:ahLst/>
              <a:cxnLst/>
              <a:rect l="l" t="t" r="r" b="b"/>
              <a:pathLst>
                <a:path w="3454" h="3455" extrusionOk="0">
                  <a:moveTo>
                    <a:pt x="1532" y="1"/>
                  </a:moveTo>
                  <a:lnTo>
                    <a:pt x="1376" y="27"/>
                  </a:lnTo>
                  <a:lnTo>
                    <a:pt x="1195" y="79"/>
                  </a:lnTo>
                  <a:lnTo>
                    <a:pt x="1039" y="131"/>
                  </a:lnTo>
                  <a:lnTo>
                    <a:pt x="883" y="208"/>
                  </a:lnTo>
                  <a:lnTo>
                    <a:pt x="753" y="286"/>
                  </a:lnTo>
                  <a:lnTo>
                    <a:pt x="623" y="390"/>
                  </a:lnTo>
                  <a:lnTo>
                    <a:pt x="494" y="520"/>
                  </a:lnTo>
                  <a:lnTo>
                    <a:pt x="390" y="624"/>
                  </a:lnTo>
                  <a:lnTo>
                    <a:pt x="286" y="754"/>
                  </a:lnTo>
                  <a:lnTo>
                    <a:pt x="208" y="909"/>
                  </a:lnTo>
                  <a:lnTo>
                    <a:pt x="130" y="1065"/>
                  </a:lnTo>
                  <a:lnTo>
                    <a:pt x="78" y="1221"/>
                  </a:lnTo>
                  <a:lnTo>
                    <a:pt x="26" y="1377"/>
                  </a:lnTo>
                  <a:lnTo>
                    <a:pt x="0" y="1559"/>
                  </a:lnTo>
                  <a:lnTo>
                    <a:pt x="0" y="1740"/>
                  </a:lnTo>
                  <a:lnTo>
                    <a:pt x="0" y="1896"/>
                  </a:lnTo>
                  <a:lnTo>
                    <a:pt x="26" y="2078"/>
                  </a:lnTo>
                  <a:lnTo>
                    <a:pt x="78" y="2234"/>
                  </a:lnTo>
                  <a:lnTo>
                    <a:pt x="130" y="2415"/>
                  </a:lnTo>
                  <a:lnTo>
                    <a:pt x="208" y="2545"/>
                  </a:lnTo>
                  <a:lnTo>
                    <a:pt x="286" y="2701"/>
                  </a:lnTo>
                  <a:lnTo>
                    <a:pt x="390" y="2831"/>
                  </a:lnTo>
                  <a:lnTo>
                    <a:pt x="494" y="2961"/>
                  </a:lnTo>
                  <a:lnTo>
                    <a:pt x="623" y="3065"/>
                  </a:lnTo>
                  <a:lnTo>
                    <a:pt x="753" y="3168"/>
                  </a:lnTo>
                  <a:lnTo>
                    <a:pt x="883" y="3246"/>
                  </a:lnTo>
                  <a:lnTo>
                    <a:pt x="1039" y="3324"/>
                  </a:lnTo>
                  <a:lnTo>
                    <a:pt x="1195" y="3376"/>
                  </a:lnTo>
                  <a:lnTo>
                    <a:pt x="1376" y="3428"/>
                  </a:lnTo>
                  <a:lnTo>
                    <a:pt x="1532" y="3454"/>
                  </a:lnTo>
                  <a:lnTo>
                    <a:pt x="1896" y="3454"/>
                  </a:lnTo>
                  <a:lnTo>
                    <a:pt x="2077" y="3428"/>
                  </a:lnTo>
                  <a:lnTo>
                    <a:pt x="2233" y="3376"/>
                  </a:lnTo>
                  <a:lnTo>
                    <a:pt x="2389" y="3324"/>
                  </a:lnTo>
                  <a:lnTo>
                    <a:pt x="2545" y="3246"/>
                  </a:lnTo>
                  <a:lnTo>
                    <a:pt x="2675" y="3168"/>
                  </a:lnTo>
                  <a:lnTo>
                    <a:pt x="2830" y="3065"/>
                  </a:lnTo>
                  <a:lnTo>
                    <a:pt x="2934" y="2961"/>
                  </a:lnTo>
                  <a:lnTo>
                    <a:pt x="3064" y="2831"/>
                  </a:lnTo>
                  <a:lnTo>
                    <a:pt x="3142" y="2701"/>
                  </a:lnTo>
                  <a:lnTo>
                    <a:pt x="3246" y="2545"/>
                  </a:lnTo>
                  <a:lnTo>
                    <a:pt x="3298" y="2415"/>
                  </a:lnTo>
                  <a:lnTo>
                    <a:pt x="3376" y="2234"/>
                  </a:lnTo>
                  <a:lnTo>
                    <a:pt x="3402" y="2078"/>
                  </a:lnTo>
                  <a:lnTo>
                    <a:pt x="3428" y="1896"/>
                  </a:lnTo>
                  <a:lnTo>
                    <a:pt x="3454" y="1740"/>
                  </a:lnTo>
                  <a:lnTo>
                    <a:pt x="3428" y="1559"/>
                  </a:lnTo>
                  <a:lnTo>
                    <a:pt x="3402" y="1377"/>
                  </a:lnTo>
                  <a:lnTo>
                    <a:pt x="3376" y="1221"/>
                  </a:lnTo>
                  <a:lnTo>
                    <a:pt x="3298" y="1065"/>
                  </a:lnTo>
                  <a:lnTo>
                    <a:pt x="3246" y="909"/>
                  </a:lnTo>
                  <a:lnTo>
                    <a:pt x="3142" y="754"/>
                  </a:lnTo>
                  <a:lnTo>
                    <a:pt x="3064" y="624"/>
                  </a:lnTo>
                  <a:lnTo>
                    <a:pt x="2934" y="520"/>
                  </a:lnTo>
                  <a:lnTo>
                    <a:pt x="2830" y="390"/>
                  </a:lnTo>
                  <a:lnTo>
                    <a:pt x="2675" y="286"/>
                  </a:lnTo>
                  <a:lnTo>
                    <a:pt x="2545" y="208"/>
                  </a:lnTo>
                  <a:lnTo>
                    <a:pt x="2389" y="131"/>
                  </a:lnTo>
                  <a:lnTo>
                    <a:pt x="2233" y="79"/>
                  </a:lnTo>
                  <a:lnTo>
                    <a:pt x="2077" y="27"/>
                  </a:lnTo>
                  <a:lnTo>
                    <a:pt x="18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346525" y="1355375"/>
              <a:ext cx="48700" cy="86375"/>
            </a:xfrm>
            <a:custGeom>
              <a:avLst/>
              <a:gdLst/>
              <a:ahLst/>
              <a:cxnLst/>
              <a:rect l="l" t="t" r="r" b="b"/>
              <a:pathLst>
                <a:path w="1948" h="3455" extrusionOk="0">
                  <a:moveTo>
                    <a:pt x="1532" y="1"/>
                  </a:moveTo>
                  <a:lnTo>
                    <a:pt x="1376" y="27"/>
                  </a:lnTo>
                  <a:lnTo>
                    <a:pt x="1195" y="79"/>
                  </a:lnTo>
                  <a:lnTo>
                    <a:pt x="1039" y="131"/>
                  </a:lnTo>
                  <a:lnTo>
                    <a:pt x="883" y="208"/>
                  </a:lnTo>
                  <a:lnTo>
                    <a:pt x="753" y="286"/>
                  </a:lnTo>
                  <a:lnTo>
                    <a:pt x="623" y="390"/>
                  </a:lnTo>
                  <a:lnTo>
                    <a:pt x="494" y="520"/>
                  </a:lnTo>
                  <a:lnTo>
                    <a:pt x="390" y="624"/>
                  </a:lnTo>
                  <a:lnTo>
                    <a:pt x="286" y="754"/>
                  </a:lnTo>
                  <a:lnTo>
                    <a:pt x="208" y="909"/>
                  </a:lnTo>
                  <a:lnTo>
                    <a:pt x="130" y="1065"/>
                  </a:lnTo>
                  <a:lnTo>
                    <a:pt x="78" y="1221"/>
                  </a:lnTo>
                  <a:lnTo>
                    <a:pt x="26" y="1377"/>
                  </a:lnTo>
                  <a:lnTo>
                    <a:pt x="0" y="1559"/>
                  </a:lnTo>
                  <a:lnTo>
                    <a:pt x="0" y="1740"/>
                  </a:lnTo>
                  <a:lnTo>
                    <a:pt x="0" y="1896"/>
                  </a:lnTo>
                  <a:lnTo>
                    <a:pt x="26" y="2078"/>
                  </a:lnTo>
                  <a:lnTo>
                    <a:pt x="78" y="2234"/>
                  </a:lnTo>
                  <a:lnTo>
                    <a:pt x="130" y="2415"/>
                  </a:lnTo>
                  <a:lnTo>
                    <a:pt x="208" y="2545"/>
                  </a:lnTo>
                  <a:lnTo>
                    <a:pt x="286" y="2701"/>
                  </a:lnTo>
                  <a:lnTo>
                    <a:pt x="390" y="2831"/>
                  </a:lnTo>
                  <a:lnTo>
                    <a:pt x="494" y="2961"/>
                  </a:lnTo>
                  <a:lnTo>
                    <a:pt x="623" y="3065"/>
                  </a:lnTo>
                  <a:lnTo>
                    <a:pt x="753" y="3168"/>
                  </a:lnTo>
                  <a:lnTo>
                    <a:pt x="883" y="3246"/>
                  </a:lnTo>
                  <a:lnTo>
                    <a:pt x="1039" y="3324"/>
                  </a:lnTo>
                  <a:lnTo>
                    <a:pt x="1195" y="3376"/>
                  </a:lnTo>
                  <a:lnTo>
                    <a:pt x="1376" y="3428"/>
                  </a:lnTo>
                  <a:lnTo>
                    <a:pt x="1532" y="3454"/>
                  </a:lnTo>
                  <a:lnTo>
                    <a:pt x="1948" y="3454"/>
                  </a:lnTo>
                  <a:lnTo>
                    <a:pt x="1662" y="3376"/>
                  </a:lnTo>
                  <a:lnTo>
                    <a:pt x="1376" y="3246"/>
                  </a:lnTo>
                  <a:lnTo>
                    <a:pt x="1117" y="3091"/>
                  </a:lnTo>
                  <a:lnTo>
                    <a:pt x="883" y="2883"/>
                  </a:lnTo>
                  <a:lnTo>
                    <a:pt x="701" y="2623"/>
                  </a:lnTo>
                  <a:lnTo>
                    <a:pt x="571" y="2364"/>
                  </a:lnTo>
                  <a:lnTo>
                    <a:pt x="494" y="2052"/>
                  </a:lnTo>
                  <a:lnTo>
                    <a:pt x="468" y="1740"/>
                  </a:lnTo>
                  <a:lnTo>
                    <a:pt x="494" y="1403"/>
                  </a:lnTo>
                  <a:lnTo>
                    <a:pt x="571" y="1117"/>
                  </a:lnTo>
                  <a:lnTo>
                    <a:pt x="701" y="832"/>
                  </a:lnTo>
                  <a:lnTo>
                    <a:pt x="883" y="598"/>
                  </a:lnTo>
                  <a:lnTo>
                    <a:pt x="1117" y="390"/>
                  </a:lnTo>
                  <a:lnTo>
                    <a:pt x="1376" y="208"/>
                  </a:lnTo>
                  <a:lnTo>
                    <a:pt x="1662" y="79"/>
                  </a:lnTo>
                  <a:lnTo>
                    <a:pt x="1948" y="27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465950" y="138912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364" y="1"/>
                  </a:moveTo>
                  <a:lnTo>
                    <a:pt x="235" y="53"/>
                  </a:lnTo>
                  <a:lnTo>
                    <a:pt x="105" y="131"/>
                  </a:lnTo>
                  <a:lnTo>
                    <a:pt x="27" y="235"/>
                  </a:lnTo>
                  <a:lnTo>
                    <a:pt x="1" y="390"/>
                  </a:lnTo>
                  <a:lnTo>
                    <a:pt x="27" y="520"/>
                  </a:lnTo>
                  <a:lnTo>
                    <a:pt x="105" y="650"/>
                  </a:lnTo>
                  <a:lnTo>
                    <a:pt x="235" y="728"/>
                  </a:lnTo>
                  <a:lnTo>
                    <a:pt x="364" y="754"/>
                  </a:lnTo>
                  <a:lnTo>
                    <a:pt x="520" y="728"/>
                  </a:lnTo>
                  <a:lnTo>
                    <a:pt x="624" y="650"/>
                  </a:lnTo>
                  <a:lnTo>
                    <a:pt x="728" y="520"/>
                  </a:lnTo>
                  <a:lnTo>
                    <a:pt x="754" y="390"/>
                  </a:lnTo>
                  <a:lnTo>
                    <a:pt x="728" y="235"/>
                  </a:lnTo>
                  <a:lnTo>
                    <a:pt x="624" y="131"/>
                  </a:lnTo>
                  <a:lnTo>
                    <a:pt x="520" y="53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294575" y="1389125"/>
              <a:ext cx="18225" cy="18850"/>
            </a:xfrm>
            <a:custGeom>
              <a:avLst/>
              <a:gdLst/>
              <a:ahLst/>
              <a:cxnLst/>
              <a:rect l="l" t="t" r="r" b="b"/>
              <a:pathLst>
                <a:path w="729" h="754" extrusionOk="0">
                  <a:moveTo>
                    <a:pt x="365" y="1"/>
                  </a:moveTo>
                  <a:lnTo>
                    <a:pt x="209" y="53"/>
                  </a:lnTo>
                  <a:lnTo>
                    <a:pt x="105" y="131"/>
                  </a:lnTo>
                  <a:lnTo>
                    <a:pt x="27" y="235"/>
                  </a:lnTo>
                  <a:lnTo>
                    <a:pt x="1" y="390"/>
                  </a:lnTo>
                  <a:lnTo>
                    <a:pt x="27" y="520"/>
                  </a:lnTo>
                  <a:lnTo>
                    <a:pt x="105" y="650"/>
                  </a:lnTo>
                  <a:lnTo>
                    <a:pt x="209" y="728"/>
                  </a:lnTo>
                  <a:lnTo>
                    <a:pt x="365" y="754"/>
                  </a:lnTo>
                  <a:lnTo>
                    <a:pt x="494" y="728"/>
                  </a:lnTo>
                  <a:lnTo>
                    <a:pt x="624" y="650"/>
                  </a:lnTo>
                  <a:lnTo>
                    <a:pt x="702" y="520"/>
                  </a:lnTo>
                  <a:lnTo>
                    <a:pt x="728" y="390"/>
                  </a:lnTo>
                  <a:lnTo>
                    <a:pt x="702" y="235"/>
                  </a:lnTo>
                  <a:lnTo>
                    <a:pt x="624" y="131"/>
                  </a:lnTo>
                  <a:lnTo>
                    <a:pt x="494" y="53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362100" y="1478725"/>
              <a:ext cx="55200" cy="55200"/>
            </a:xfrm>
            <a:custGeom>
              <a:avLst/>
              <a:gdLst/>
              <a:ahLst/>
              <a:cxnLst/>
              <a:rect l="l" t="t" r="r" b="b"/>
              <a:pathLst>
                <a:path w="2208" h="2208" extrusionOk="0">
                  <a:moveTo>
                    <a:pt x="0" y="0"/>
                  </a:moveTo>
                  <a:lnTo>
                    <a:pt x="0" y="2207"/>
                  </a:lnTo>
                  <a:lnTo>
                    <a:pt x="2207" y="2207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417275" y="1478725"/>
              <a:ext cx="11700" cy="55200"/>
            </a:xfrm>
            <a:custGeom>
              <a:avLst/>
              <a:gdLst/>
              <a:ahLst/>
              <a:cxnLst/>
              <a:rect l="l" t="t" r="r" b="b"/>
              <a:pathLst>
                <a:path w="468" h="2208" extrusionOk="0">
                  <a:moveTo>
                    <a:pt x="0" y="0"/>
                  </a:moveTo>
                  <a:lnTo>
                    <a:pt x="0" y="2207"/>
                  </a:lnTo>
                  <a:lnTo>
                    <a:pt x="468" y="2207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7FD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260825" y="1337200"/>
              <a:ext cx="242800" cy="123375"/>
            </a:xfrm>
            <a:custGeom>
              <a:avLst/>
              <a:gdLst/>
              <a:ahLst/>
              <a:cxnLst/>
              <a:rect l="l" t="t" r="r" b="b"/>
              <a:pathLst>
                <a:path w="9712" h="4935" extrusionOk="0">
                  <a:moveTo>
                    <a:pt x="754" y="1"/>
                  </a:moveTo>
                  <a:lnTo>
                    <a:pt x="728" y="156"/>
                  </a:lnTo>
                  <a:lnTo>
                    <a:pt x="676" y="286"/>
                  </a:lnTo>
                  <a:lnTo>
                    <a:pt x="624" y="416"/>
                  </a:lnTo>
                  <a:lnTo>
                    <a:pt x="520" y="520"/>
                  </a:lnTo>
                  <a:lnTo>
                    <a:pt x="416" y="598"/>
                  </a:lnTo>
                  <a:lnTo>
                    <a:pt x="286" y="676"/>
                  </a:lnTo>
                  <a:lnTo>
                    <a:pt x="157" y="702"/>
                  </a:lnTo>
                  <a:lnTo>
                    <a:pt x="1" y="728"/>
                  </a:lnTo>
                  <a:lnTo>
                    <a:pt x="1" y="4181"/>
                  </a:lnTo>
                  <a:lnTo>
                    <a:pt x="157" y="4207"/>
                  </a:lnTo>
                  <a:lnTo>
                    <a:pt x="286" y="4233"/>
                  </a:lnTo>
                  <a:lnTo>
                    <a:pt x="416" y="4311"/>
                  </a:lnTo>
                  <a:lnTo>
                    <a:pt x="520" y="4389"/>
                  </a:lnTo>
                  <a:lnTo>
                    <a:pt x="624" y="4519"/>
                  </a:lnTo>
                  <a:lnTo>
                    <a:pt x="676" y="4623"/>
                  </a:lnTo>
                  <a:lnTo>
                    <a:pt x="728" y="4778"/>
                  </a:lnTo>
                  <a:lnTo>
                    <a:pt x="754" y="4934"/>
                  </a:lnTo>
                  <a:lnTo>
                    <a:pt x="9556" y="4934"/>
                  </a:lnTo>
                  <a:lnTo>
                    <a:pt x="9556" y="4908"/>
                  </a:lnTo>
                  <a:lnTo>
                    <a:pt x="9556" y="4778"/>
                  </a:lnTo>
                  <a:lnTo>
                    <a:pt x="9608" y="4648"/>
                  </a:lnTo>
                  <a:lnTo>
                    <a:pt x="9660" y="4545"/>
                  </a:lnTo>
                  <a:lnTo>
                    <a:pt x="9712" y="4441"/>
                  </a:lnTo>
                  <a:lnTo>
                    <a:pt x="1221" y="4441"/>
                  </a:lnTo>
                  <a:lnTo>
                    <a:pt x="1117" y="4415"/>
                  </a:lnTo>
                  <a:lnTo>
                    <a:pt x="1065" y="4363"/>
                  </a:lnTo>
                  <a:lnTo>
                    <a:pt x="962" y="4207"/>
                  </a:lnTo>
                  <a:lnTo>
                    <a:pt x="858" y="4077"/>
                  </a:lnTo>
                  <a:lnTo>
                    <a:pt x="728" y="3973"/>
                  </a:lnTo>
                  <a:lnTo>
                    <a:pt x="598" y="3895"/>
                  </a:lnTo>
                  <a:lnTo>
                    <a:pt x="546" y="3895"/>
                  </a:lnTo>
                  <a:lnTo>
                    <a:pt x="520" y="3844"/>
                  </a:lnTo>
                  <a:lnTo>
                    <a:pt x="494" y="3792"/>
                  </a:lnTo>
                  <a:lnTo>
                    <a:pt x="468" y="3740"/>
                  </a:lnTo>
                  <a:lnTo>
                    <a:pt x="468" y="1143"/>
                  </a:lnTo>
                  <a:lnTo>
                    <a:pt x="494" y="1091"/>
                  </a:lnTo>
                  <a:lnTo>
                    <a:pt x="520" y="1039"/>
                  </a:lnTo>
                  <a:lnTo>
                    <a:pt x="546" y="1013"/>
                  </a:lnTo>
                  <a:lnTo>
                    <a:pt x="598" y="987"/>
                  </a:lnTo>
                  <a:lnTo>
                    <a:pt x="702" y="935"/>
                  </a:lnTo>
                  <a:lnTo>
                    <a:pt x="806" y="883"/>
                  </a:lnTo>
                  <a:lnTo>
                    <a:pt x="910" y="780"/>
                  </a:lnTo>
                  <a:lnTo>
                    <a:pt x="987" y="702"/>
                  </a:lnTo>
                  <a:lnTo>
                    <a:pt x="1117" y="442"/>
                  </a:lnTo>
                  <a:lnTo>
                    <a:pt x="1195" y="208"/>
                  </a:lnTo>
                  <a:lnTo>
                    <a:pt x="1221" y="131"/>
                  </a:lnTo>
                  <a:lnTo>
                    <a:pt x="1247" y="79"/>
                  </a:lnTo>
                  <a:lnTo>
                    <a:pt x="1325" y="27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238125" y="1314475"/>
              <a:ext cx="302500" cy="223325"/>
            </a:xfrm>
            <a:custGeom>
              <a:avLst/>
              <a:gdLst/>
              <a:ahLst/>
              <a:cxnLst/>
              <a:rect l="l" t="t" r="r" b="b"/>
              <a:pathLst>
                <a:path w="12100" h="8933" extrusionOk="0">
                  <a:moveTo>
                    <a:pt x="11762" y="6752"/>
                  </a:moveTo>
                  <a:lnTo>
                    <a:pt x="11762" y="7115"/>
                  </a:lnTo>
                  <a:lnTo>
                    <a:pt x="7322" y="7115"/>
                  </a:lnTo>
                  <a:lnTo>
                    <a:pt x="7322" y="6752"/>
                  </a:lnTo>
                  <a:close/>
                  <a:moveTo>
                    <a:pt x="4778" y="6752"/>
                  </a:moveTo>
                  <a:lnTo>
                    <a:pt x="4778" y="7115"/>
                  </a:lnTo>
                  <a:lnTo>
                    <a:pt x="3843" y="7115"/>
                  </a:lnTo>
                  <a:lnTo>
                    <a:pt x="3791" y="7141"/>
                  </a:lnTo>
                  <a:lnTo>
                    <a:pt x="3713" y="7167"/>
                  </a:lnTo>
                  <a:lnTo>
                    <a:pt x="3687" y="7219"/>
                  </a:lnTo>
                  <a:lnTo>
                    <a:pt x="3661" y="7297"/>
                  </a:lnTo>
                  <a:lnTo>
                    <a:pt x="3687" y="7375"/>
                  </a:lnTo>
                  <a:lnTo>
                    <a:pt x="3713" y="7427"/>
                  </a:lnTo>
                  <a:lnTo>
                    <a:pt x="3791" y="7453"/>
                  </a:lnTo>
                  <a:lnTo>
                    <a:pt x="3843" y="7479"/>
                  </a:lnTo>
                  <a:lnTo>
                    <a:pt x="4778" y="7479"/>
                  </a:lnTo>
                  <a:lnTo>
                    <a:pt x="4778" y="7868"/>
                  </a:lnTo>
                  <a:lnTo>
                    <a:pt x="364" y="7868"/>
                  </a:lnTo>
                  <a:lnTo>
                    <a:pt x="364" y="7479"/>
                  </a:lnTo>
                  <a:lnTo>
                    <a:pt x="3090" y="7479"/>
                  </a:lnTo>
                  <a:lnTo>
                    <a:pt x="3142" y="7453"/>
                  </a:lnTo>
                  <a:lnTo>
                    <a:pt x="3194" y="7427"/>
                  </a:lnTo>
                  <a:lnTo>
                    <a:pt x="3246" y="7375"/>
                  </a:lnTo>
                  <a:lnTo>
                    <a:pt x="3246" y="7297"/>
                  </a:lnTo>
                  <a:lnTo>
                    <a:pt x="3246" y="7219"/>
                  </a:lnTo>
                  <a:lnTo>
                    <a:pt x="3194" y="7167"/>
                  </a:lnTo>
                  <a:lnTo>
                    <a:pt x="3142" y="7141"/>
                  </a:lnTo>
                  <a:lnTo>
                    <a:pt x="3090" y="7115"/>
                  </a:lnTo>
                  <a:lnTo>
                    <a:pt x="364" y="7115"/>
                  </a:lnTo>
                  <a:lnTo>
                    <a:pt x="364" y="6752"/>
                  </a:lnTo>
                  <a:close/>
                  <a:moveTo>
                    <a:pt x="11762" y="7479"/>
                  </a:moveTo>
                  <a:lnTo>
                    <a:pt x="11762" y="7868"/>
                  </a:lnTo>
                  <a:lnTo>
                    <a:pt x="7322" y="7868"/>
                  </a:lnTo>
                  <a:lnTo>
                    <a:pt x="7322" y="7479"/>
                  </a:lnTo>
                  <a:close/>
                  <a:moveTo>
                    <a:pt x="4778" y="8206"/>
                  </a:moveTo>
                  <a:lnTo>
                    <a:pt x="4778" y="8595"/>
                  </a:lnTo>
                  <a:lnTo>
                    <a:pt x="364" y="8595"/>
                  </a:lnTo>
                  <a:lnTo>
                    <a:pt x="364" y="8206"/>
                  </a:lnTo>
                  <a:close/>
                  <a:moveTo>
                    <a:pt x="6985" y="6752"/>
                  </a:moveTo>
                  <a:lnTo>
                    <a:pt x="6985" y="8595"/>
                  </a:lnTo>
                  <a:lnTo>
                    <a:pt x="5141" y="8595"/>
                  </a:lnTo>
                  <a:lnTo>
                    <a:pt x="5141" y="6752"/>
                  </a:lnTo>
                  <a:close/>
                  <a:moveTo>
                    <a:pt x="11762" y="8206"/>
                  </a:moveTo>
                  <a:lnTo>
                    <a:pt x="11762" y="8595"/>
                  </a:lnTo>
                  <a:lnTo>
                    <a:pt x="7322" y="8595"/>
                  </a:lnTo>
                  <a:lnTo>
                    <a:pt x="7322" y="8206"/>
                  </a:lnTo>
                  <a:close/>
                  <a:moveTo>
                    <a:pt x="104" y="1"/>
                  </a:moveTo>
                  <a:lnTo>
                    <a:pt x="52" y="53"/>
                  </a:lnTo>
                  <a:lnTo>
                    <a:pt x="26" y="105"/>
                  </a:lnTo>
                  <a:lnTo>
                    <a:pt x="0" y="157"/>
                  </a:lnTo>
                  <a:lnTo>
                    <a:pt x="0" y="1507"/>
                  </a:lnTo>
                  <a:lnTo>
                    <a:pt x="26" y="1585"/>
                  </a:lnTo>
                  <a:lnTo>
                    <a:pt x="52" y="1637"/>
                  </a:lnTo>
                  <a:lnTo>
                    <a:pt x="104" y="1663"/>
                  </a:lnTo>
                  <a:lnTo>
                    <a:pt x="182" y="1689"/>
                  </a:lnTo>
                  <a:lnTo>
                    <a:pt x="260" y="1663"/>
                  </a:lnTo>
                  <a:lnTo>
                    <a:pt x="312" y="1637"/>
                  </a:lnTo>
                  <a:lnTo>
                    <a:pt x="338" y="1585"/>
                  </a:lnTo>
                  <a:lnTo>
                    <a:pt x="364" y="1507"/>
                  </a:lnTo>
                  <a:lnTo>
                    <a:pt x="364" y="338"/>
                  </a:lnTo>
                  <a:lnTo>
                    <a:pt x="11762" y="338"/>
                  </a:lnTo>
                  <a:lnTo>
                    <a:pt x="11762" y="6388"/>
                  </a:lnTo>
                  <a:lnTo>
                    <a:pt x="364" y="6388"/>
                  </a:lnTo>
                  <a:lnTo>
                    <a:pt x="364" y="2286"/>
                  </a:lnTo>
                  <a:lnTo>
                    <a:pt x="338" y="2208"/>
                  </a:lnTo>
                  <a:lnTo>
                    <a:pt x="312" y="2156"/>
                  </a:lnTo>
                  <a:lnTo>
                    <a:pt x="260" y="2130"/>
                  </a:lnTo>
                  <a:lnTo>
                    <a:pt x="182" y="2104"/>
                  </a:lnTo>
                  <a:lnTo>
                    <a:pt x="104" y="2130"/>
                  </a:lnTo>
                  <a:lnTo>
                    <a:pt x="52" y="2156"/>
                  </a:lnTo>
                  <a:lnTo>
                    <a:pt x="26" y="2208"/>
                  </a:lnTo>
                  <a:lnTo>
                    <a:pt x="0" y="2286"/>
                  </a:lnTo>
                  <a:lnTo>
                    <a:pt x="0" y="8777"/>
                  </a:lnTo>
                  <a:lnTo>
                    <a:pt x="26" y="8829"/>
                  </a:lnTo>
                  <a:lnTo>
                    <a:pt x="52" y="8881"/>
                  </a:lnTo>
                  <a:lnTo>
                    <a:pt x="104" y="8933"/>
                  </a:lnTo>
                  <a:lnTo>
                    <a:pt x="11996" y="8933"/>
                  </a:lnTo>
                  <a:lnTo>
                    <a:pt x="12048" y="8881"/>
                  </a:lnTo>
                  <a:lnTo>
                    <a:pt x="12100" y="8829"/>
                  </a:lnTo>
                  <a:lnTo>
                    <a:pt x="12100" y="8777"/>
                  </a:lnTo>
                  <a:lnTo>
                    <a:pt x="12100" y="157"/>
                  </a:lnTo>
                  <a:lnTo>
                    <a:pt x="12100" y="105"/>
                  </a:lnTo>
                  <a:lnTo>
                    <a:pt x="12048" y="53"/>
                  </a:lnTo>
                  <a:lnTo>
                    <a:pt x="11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341975" y="1350825"/>
              <a:ext cx="95450" cy="95450"/>
            </a:xfrm>
            <a:custGeom>
              <a:avLst/>
              <a:gdLst/>
              <a:ahLst/>
              <a:cxnLst/>
              <a:rect l="l" t="t" r="r" b="b"/>
              <a:pathLst>
                <a:path w="3818" h="3818" extrusionOk="0">
                  <a:moveTo>
                    <a:pt x="2052" y="364"/>
                  </a:moveTo>
                  <a:lnTo>
                    <a:pt x="2208" y="390"/>
                  </a:lnTo>
                  <a:lnTo>
                    <a:pt x="2493" y="494"/>
                  </a:lnTo>
                  <a:lnTo>
                    <a:pt x="2779" y="624"/>
                  </a:lnTo>
                  <a:lnTo>
                    <a:pt x="2987" y="806"/>
                  </a:lnTo>
                  <a:lnTo>
                    <a:pt x="3194" y="1040"/>
                  </a:lnTo>
                  <a:lnTo>
                    <a:pt x="3324" y="1299"/>
                  </a:lnTo>
                  <a:lnTo>
                    <a:pt x="3428" y="1611"/>
                  </a:lnTo>
                  <a:lnTo>
                    <a:pt x="3454" y="1767"/>
                  </a:lnTo>
                  <a:lnTo>
                    <a:pt x="3454" y="1922"/>
                  </a:lnTo>
                  <a:lnTo>
                    <a:pt x="3454" y="2078"/>
                  </a:lnTo>
                  <a:lnTo>
                    <a:pt x="3428" y="2234"/>
                  </a:lnTo>
                  <a:lnTo>
                    <a:pt x="3324" y="2520"/>
                  </a:lnTo>
                  <a:lnTo>
                    <a:pt x="3194" y="2779"/>
                  </a:lnTo>
                  <a:lnTo>
                    <a:pt x="2987" y="3013"/>
                  </a:lnTo>
                  <a:lnTo>
                    <a:pt x="2779" y="3195"/>
                  </a:lnTo>
                  <a:lnTo>
                    <a:pt x="2493" y="3350"/>
                  </a:lnTo>
                  <a:lnTo>
                    <a:pt x="2208" y="3428"/>
                  </a:lnTo>
                  <a:lnTo>
                    <a:pt x="2052" y="3454"/>
                  </a:lnTo>
                  <a:lnTo>
                    <a:pt x="1740" y="3454"/>
                  </a:lnTo>
                  <a:lnTo>
                    <a:pt x="1584" y="3428"/>
                  </a:lnTo>
                  <a:lnTo>
                    <a:pt x="1299" y="3350"/>
                  </a:lnTo>
                  <a:lnTo>
                    <a:pt x="1039" y="3195"/>
                  </a:lnTo>
                  <a:lnTo>
                    <a:pt x="805" y="3013"/>
                  </a:lnTo>
                  <a:lnTo>
                    <a:pt x="624" y="2779"/>
                  </a:lnTo>
                  <a:lnTo>
                    <a:pt x="468" y="2520"/>
                  </a:lnTo>
                  <a:lnTo>
                    <a:pt x="390" y="2234"/>
                  </a:lnTo>
                  <a:lnTo>
                    <a:pt x="364" y="2078"/>
                  </a:lnTo>
                  <a:lnTo>
                    <a:pt x="338" y="1922"/>
                  </a:lnTo>
                  <a:lnTo>
                    <a:pt x="364" y="1767"/>
                  </a:lnTo>
                  <a:lnTo>
                    <a:pt x="390" y="1611"/>
                  </a:lnTo>
                  <a:lnTo>
                    <a:pt x="468" y="1299"/>
                  </a:lnTo>
                  <a:lnTo>
                    <a:pt x="624" y="1040"/>
                  </a:lnTo>
                  <a:lnTo>
                    <a:pt x="805" y="806"/>
                  </a:lnTo>
                  <a:lnTo>
                    <a:pt x="1039" y="624"/>
                  </a:lnTo>
                  <a:lnTo>
                    <a:pt x="1299" y="494"/>
                  </a:lnTo>
                  <a:lnTo>
                    <a:pt x="1584" y="390"/>
                  </a:lnTo>
                  <a:lnTo>
                    <a:pt x="1740" y="364"/>
                  </a:lnTo>
                  <a:close/>
                  <a:moveTo>
                    <a:pt x="1896" y="1"/>
                  </a:moveTo>
                  <a:lnTo>
                    <a:pt x="1714" y="27"/>
                  </a:lnTo>
                  <a:lnTo>
                    <a:pt x="1506" y="53"/>
                  </a:lnTo>
                  <a:lnTo>
                    <a:pt x="1325" y="105"/>
                  </a:lnTo>
                  <a:lnTo>
                    <a:pt x="1169" y="157"/>
                  </a:lnTo>
                  <a:lnTo>
                    <a:pt x="987" y="235"/>
                  </a:lnTo>
                  <a:lnTo>
                    <a:pt x="831" y="338"/>
                  </a:lnTo>
                  <a:lnTo>
                    <a:pt x="702" y="442"/>
                  </a:lnTo>
                  <a:lnTo>
                    <a:pt x="546" y="572"/>
                  </a:lnTo>
                  <a:lnTo>
                    <a:pt x="442" y="702"/>
                  </a:lnTo>
                  <a:lnTo>
                    <a:pt x="312" y="858"/>
                  </a:lnTo>
                  <a:lnTo>
                    <a:pt x="234" y="1014"/>
                  </a:lnTo>
                  <a:lnTo>
                    <a:pt x="156" y="1169"/>
                  </a:lnTo>
                  <a:lnTo>
                    <a:pt x="78" y="1351"/>
                  </a:lnTo>
                  <a:lnTo>
                    <a:pt x="26" y="1533"/>
                  </a:lnTo>
                  <a:lnTo>
                    <a:pt x="0" y="1715"/>
                  </a:lnTo>
                  <a:lnTo>
                    <a:pt x="0" y="1922"/>
                  </a:lnTo>
                  <a:lnTo>
                    <a:pt x="0" y="2104"/>
                  </a:lnTo>
                  <a:lnTo>
                    <a:pt x="26" y="2286"/>
                  </a:lnTo>
                  <a:lnTo>
                    <a:pt x="78" y="2468"/>
                  </a:lnTo>
                  <a:lnTo>
                    <a:pt x="156" y="2649"/>
                  </a:lnTo>
                  <a:lnTo>
                    <a:pt x="234" y="2831"/>
                  </a:lnTo>
                  <a:lnTo>
                    <a:pt x="312" y="2987"/>
                  </a:lnTo>
                  <a:lnTo>
                    <a:pt x="442" y="3117"/>
                  </a:lnTo>
                  <a:lnTo>
                    <a:pt x="546" y="3247"/>
                  </a:lnTo>
                  <a:lnTo>
                    <a:pt x="702" y="3376"/>
                  </a:lnTo>
                  <a:lnTo>
                    <a:pt x="831" y="3480"/>
                  </a:lnTo>
                  <a:lnTo>
                    <a:pt x="987" y="3584"/>
                  </a:lnTo>
                  <a:lnTo>
                    <a:pt x="1169" y="3662"/>
                  </a:lnTo>
                  <a:lnTo>
                    <a:pt x="1325" y="3740"/>
                  </a:lnTo>
                  <a:lnTo>
                    <a:pt x="1506" y="3766"/>
                  </a:lnTo>
                  <a:lnTo>
                    <a:pt x="1714" y="3818"/>
                  </a:lnTo>
                  <a:lnTo>
                    <a:pt x="2104" y="3818"/>
                  </a:lnTo>
                  <a:lnTo>
                    <a:pt x="2285" y="3766"/>
                  </a:lnTo>
                  <a:lnTo>
                    <a:pt x="2467" y="3740"/>
                  </a:lnTo>
                  <a:lnTo>
                    <a:pt x="2649" y="3662"/>
                  </a:lnTo>
                  <a:lnTo>
                    <a:pt x="2805" y="3584"/>
                  </a:lnTo>
                  <a:lnTo>
                    <a:pt x="2961" y="3480"/>
                  </a:lnTo>
                  <a:lnTo>
                    <a:pt x="3116" y="3376"/>
                  </a:lnTo>
                  <a:lnTo>
                    <a:pt x="3246" y="3247"/>
                  </a:lnTo>
                  <a:lnTo>
                    <a:pt x="3376" y="3117"/>
                  </a:lnTo>
                  <a:lnTo>
                    <a:pt x="3480" y="2987"/>
                  </a:lnTo>
                  <a:lnTo>
                    <a:pt x="3584" y="2831"/>
                  </a:lnTo>
                  <a:lnTo>
                    <a:pt x="3662" y="2649"/>
                  </a:lnTo>
                  <a:lnTo>
                    <a:pt x="3714" y="2468"/>
                  </a:lnTo>
                  <a:lnTo>
                    <a:pt x="3765" y="2286"/>
                  </a:lnTo>
                  <a:lnTo>
                    <a:pt x="3791" y="2104"/>
                  </a:lnTo>
                  <a:lnTo>
                    <a:pt x="3817" y="1922"/>
                  </a:lnTo>
                  <a:lnTo>
                    <a:pt x="3791" y="1715"/>
                  </a:lnTo>
                  <a:lnTo>
                    <a:pt x="3765" y="1533"/>
                  </a:lnTo>
                  <a:lnTo>
                    <a:pt x="3714" y="1351"/>
                  </a:lnTo>
                  <a:lnTo>
                    <a:pt x="3662" y="1169"/>
                  </a:lnTo>
                  <a:lnTo>
                    <a:pt x="3584" y="1014"/>
                  </a:lnTo>
                  <a:lnTo>
                    <a:pt x="3480" y="858"/>
                  </a:lnTo>
                  <a:lnTo>
                    <a:pt x="3376" y="702"/>
                  </a:lnTo>
                  <a:lnTo>
                    <a:pt x="3246" y="572"/>
                  </a:lnTo>
                  <a:lnTo>
                    <a:pt x="3116" y="442"/>
                  </a:lnTo>
                  <a:lnTo>
                    <a:pt x="2961" y="338"/>
                  </a:lnTo>
                  <a:lnTo>
                    <a:pt x="2805" y="235"/>
                  </a:lnTo>
                  <a:lnTo>
                    <a:pt x="2649" y="157"/>
                  </a:lnTo>
                  <a:lnTo>
                    <a:pt x="2467" y="105"/>
                  </a:lnTo>
                  <a:lnTo>
                    <a:pt x="2285" y="53"/>
                  </a:lnTo>
                  <a:lnTo>
                    <a:pt x="2104" y="27"/>
                  </a:lnTo>
                  <a:lnTo>
                    <a:pt x="18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256300" y="1332650"/>
              <a:ext cx="266150" cy="131800"/>
            </a:xfrm>
            <a:custGeom>
              <a:avLst/>
              <a:gdLst/>
              <a:ahLst/>
              <a:cxnLst/>
              <a:rect l="l" t="t" r="r" b="b"/>
              <a:pathLst>
                <a:path w="10646" h="5272" extrusionOk="0">
                  <a:moveTo>
                    <a:pt x="857" y="1"/>
                  </a:moveTo>
                  <a:lnTo>
                    <a:pt x="805" y="53"/>
                  </a:lnTo>
                  <a:lnTo>
                    <a:pt x="753" y="105"/>
                  </a:lnTo>
                  <a:lnTo>
                    <a:pt x="753" y="183"/>
                  </a:lnTo>
                  <a:lnTo>
                    <a:pt x="727" y="287"/>
                  </a:lnTo>
                  <a:lnTo>
                    <a:pt x="701" y="390"/>
                  </a:lnTo>
                  <a:lnTo>
                    <a:pt x="649" y="494"/>
                  </a:lnTo>
                  <a:lnTo>
                    <a:pt x="597" y="572"/>
                  </a:lnTo>
                  <a:lnTo>
                    <a:pt x="493" y="650"/>
                  </a:lnTo>
                  <a:lnTo>
                    <a:pt x="415" y="702"/>
                  </a:lnTo>
                  <a:lnTo>
                    <a:pt x="312" y="728"/>
                  </a:lnTo>
                  <a:lnTo>
                    <a:pt x="182" y="728"/>
                  </a:lnTo>
                  <a:lnTo>
                    <a:pt x="130" y="754"/>
                  </a:lnTo>
                  <a:lnTo>
                    <a:pt x="52" y="780"/>
                  </a:lnTo>
                  <a:lnTo>
                    <a:pt x="26" y="832"/>
                  </a:lnTo>
                  <a:lnTo>
                    <a:pt x="0" y="910"/>
                  </a:lnTo>
                  <a:lnTo>
                    <a:pt x="0" y="4363"/>
                  </a:lnTo>
                  <a:lnTo>
                    <a:pt x="26" y="4441"/>
                  </a:lnTo>
                  <a:lnTo>
                    <a:pt x="52" y="4493"/>
                  </a:lnTo>
                  <a:lnTo>
                    <a:pt x="130" y="4545"/>
                  </a:lnTo>
                  <a:lnTo>
                    <a:pt x="182" y="4545"/>
                  </a:lnTo>
                  <a:lnTo>
                    <a:pt x="312" y="4571"/>
                  </a:lnTo>
                  <a:lnTo>
                    <a:pt x="415" y="4597"/>
                  </a:lnTo>
                  <a:lnTo>
                    <a:pt x="493" y="4649"/>
                  </a:lnTo>
                  <a:lnTo>
                    <a:pt x="597" y="4701"/>
                  </a:lnTo>
                  <a:lnTo>
                    <a:pt x="649" y="4779"/>
                  </a:lnTo>
                  <a:lnTo>
                    <a:pt x="701" y="4882"/>
                  </a:lnTo>
                  <a:lnTo>
                    <a:pt x="727" y="4986"/>
                  </a:lnTo>
                  <a:lnTo>
                    <a:pt x="753" y="5116"/>
                  </a:lnTo>
                  <a:lnTo>
                    <a:pt x="753" y="5168"/>
                  </a:lnTo>
                  <a:lnTo>
                    <a:pt x="805" y="5220"/>
                  </a:lnTo>
                  <a:lnTo>
                    <a:pt x="857" y="5272"/>
                  </a:lnTo>
                  <a:lnTo>
                    <a:pt x="9815" y="5272"/>
                  </a:lnTo>
                  <a:lnTo>
                    <a:pt x="9867" y="5220"/>
                  </a:lnTo>
                  <a:lnTo>
                    <a:pt x="9893" y="5168"/>
                  </a:lnTo>
                  <a:lnTo>
                    <a:pt x="9919" y="5116"/>
                  </a:lnTo>
                  <a:lnTo>
                    <a:pt x="9919" y="4986"/>
                  </a:lnTo>
                  <a:lnTo>
                    <a:pt x="9945" y="4882"/>
                  </a:lnTo>
                  <a:lnTo>
                    <a:pt x="9997" y="4779"/>
                  </a:lnTo>
                  <a:lnTo>
                    <a:pt x="10075" y="4701"/>
                  </a:lnTo>
                  <a:lnTo>
                    <a:pt x="10153" y="4649"/>
                  </a:lnTo>
                  <a:lnTo>
                    <a:pt x="10256" y="4597"/>
                  </a:lnTo>
                  <a:lnTo>
                    <a:pt x="10360" y="4571"/>
                  </a:lnTo>
                  <a:lnTo>
                    <a:pt x="10464" y="4545"/>
                  </a:lnTo>
                  <a:lnTo>
                    <a:pt x="10542" y="4545"/>
                  </a:lnTo>
                  <a:lnTo>
                    <a:pt x="10594" y="4493"/>
                  </a:lnTo>
                  <a:lnTo>
                    <a:pt x="10620" y="4441"/>
                  </a:lnTo>
                  <a:lnTo>
                    <a:pt x="10646" y="4363"/>
                  </a:lnTo>
                  <a:lnTo>
                    <a:pt x="10646" y="3766"/>
                  </a:lnTo>
                  <a:lnTo>
                    <a:pt x="10620" y="3688"/>
                  </a:lnTo>
                  <a:lnTo>
                    <a:pt x="10594" y="3636"/>
                  </a:lnTo>
                  <a:lnTo>
                    <a:pt x="10542" y="3584"/>
                  </a:lnTo>
                  <a:lnTo>
                    <a:pt x="10386" y="3584"/>
                  </a:lnTo>
                  <a:lnTo>
                    <a:pt x="10334" y="3636"/>
                  </a:lnTo>
                  <a:lnTo>
                    <a:pt x="10308" y="3688"/>
                  </a:lnTo>
                  <a:lnTo>
                    <a:pt x="10282" y="3766"/>
                  </a:lnTo>
                  <a:lnTo>
                    <a:pt x="10282" y="4207"/>
                  </a:lnTo>
                  <a:lnTo>
                    <a:pt x="10153" y="4233"/>
                  </a:lnTo>
                  <a:lnTo>
                    <a:pt x="10023" y="4311"/>
                  </a:lnTo>
                  <a:lnTo>
                    <a:pt x="9919" y="4363"/>
                  </a:lnTo>
                  <a:lnTo>
                    <a:pt x="9815" y="4467"/>
                  </a:lnTo>
                  <a:lnTo>
                    <a:pt x="9737" y="4545"/>
                  </a:lnTo>
                  <a:lnTo>
                    <a:pt x="9659" y="4675"/>
                  </a:lnTo>
                  <a:lnTo>
                    <a:pt x="9607" y="4805"/>
                  </a:lnTo>
                  <a:lnTo>
                    <a:pt x="9581" y="4934"/>
                  </a:lnTo>
                  <a:lnTo>
                    <a:pt x="1091" y="4934"/>
                  </a:lnTo>
                  <a:lnTo>
                    <a:pt x="1039" y="4805"/>
                  </a:lnTo>
                  <a:lnTo>
                    <a:pt x="987" y="4675"/>
                  </a:lnTo>
                  <a:lnTo>
                    <a:pt x="935" y="4545"/>
                  </a:lnTo>
                  <a:lnTo>
                    <a:pt x="831" y="4467"/>
                  </a:lnTo>
                  <a:lnTo>
                    <a:pt x="727" y="4363"/>
                  </a:lnTo>
                  <a:lnTo>
                    <a:pt x="623" y="4311"/>
                  </a:lnTo>
                  <a:lnTo>
                    <a:pt x="493" y="4233"/>
                  </a:lnTo>
                  <a:lnTo>
                    <a:pt x="364" y="4207"/>
                  </a:lnTo>
                  <a:lnTo>
                    <a:pt x="364" y="1065"/>
                  </a:lnTo>
                  <a:lnTo>
                    <a:pt x="493" y="1040"/>
                  </a:lnTo>
                  <a:lnTo>
                    <a:pt x="623" y="988"/>
                  </a:lnTo>
                  <a:lnTo>
                    <a:pt x="727" y="910"/>
                  </a:lnTo>
                  <a:lnTo>
                    <a:pt x="831" y="832"/>
                  </a:lnTo>
                  <a:lnTo>
                    <a:pt x="935" y="728"/>
                  </a:lnTo>
                  <a:lnTo>
                    <a:pt x="987" y="598"/>
                  </a:lnTo>
                  <a:lnTo>
                    <a:pt x="1039" y="494"/>
                  </a:lnTo>
                  <a:lnTo>
                    <a:pt x="1091" y="364"/>
                  </a:lnTo>
                  <a:lnTo>
                    <a:pt x="9581" y="364"/>
                  </a:lnTo>
                  <a:lnTo>
                    <a:pt x="9607" y="494"/>
                  </a:lnTo>
                  <a:lnTo>
                    <a:pt x="9659" y="598"/>
                  </a:lnTo>
                  <a:lnTo>
                    <a:pt x="9737" y="728"/>
                  </a:lnTo>
                  <a:lnTo>
                    <a:pt x="9815" y="832"/>
                  </a:lnTo>
                  <a:lnTo>
                    <a:pt x="9919" y="910"/>
                  </a:lnTo>
                  <a:lnTo>
                    <a:pt x="10023" y="988"/>
                  </a:lnTo>
                  <a:lnTo>
                    <a:pt x="10153" y="1040"/>
                  </a:lnTo>
                  <a:lnTo>
                    <a:pt x="10282" y="1065"/>
                  </a:lnTo>
                  <a:lnTo>
                    <a:pt x="10282" y="2987"/>
                  </a:lnTo>
                  <a:lnTo>
                    <a:pt x="10308" y="3065"/>
                  </a:lnTo>
                  <a:lnTo>
                    <a:pt x="10334" y="3117"/>
                  </a:lnTo>
                  <a:lnTo>
                    <a:pt x="10386" y="3143"/>
                  </a:lnTo>
                  <a:lnTo>
                    <a:pt x="10464" y="3169"/>
                  </a:lnTo>
                  <a:lnTo>
                    <a:pt x="10542" y="3143"/>
                  </a:lnTo>
                  <a:lnTo>
                    <a:pt x="10594" y="3117"/>
                  </a:lnTo>
                  <a:lnTo>
                    <a:pt x="10620" y="3065"/>
                  </a:lnTo>
                  <a:lnTo>
                    <a:pt x="10646" y="2987"/>
                  </a:lnTo>
                  <a:lnTo>
                    <a:pt x="10646" y="910"/>
                  </a:lnTo>
                  <a:lnTo>
                    <a:pt x="10620" y="832"/>
                  </a:lnTo>
                  <a:lnTo>
                    <a:pt x="10594" y="780"/>
                  </a:lnTo>
                  <a:lnTo>
                    <a:pt x="10542" y="754"/>
                  </a:lnTo>
                  <a:lnTo>
                    <a:pt x="10464" y="728"/>
                  </a:lnTo>
                  <a:lnTo>
                    <a:pt x="10360" y="728"/>
                  </a:lnTo>
                  <a:lnTo>
                    <a:pt x="10256" y="702"/>
                  </a:lnTo>
                  <a:lnTo>
                    <a:pt x="10153" y="650"/>
                  </a:lnTo>
                  <a:lnTo>
                    <a:pt x="10075" y="572"/>
                  </a:lnTo>
                  <a:lnTo>
                    <a:pt x="9997" y="494"/>
                  </a:lnTo>
                  <a:lnTo>
                    <a:pt x="9945" y="390"/>
                  </a:lnTo>
                  <a:lnTo>
                    <a:pt x="9919" y="287"/>
                  </a:lnTo>
                  <a:lnTo>
                    <a:pt x="9919" y="183"/>
                  </a:lnTo>
                  <a:lnTo>
                    <a:pt x="9893" y="105"/>
                  </a:lnTo>
                  <a:lnTo>
                    <a:pt x="9867" y="53"/>
                  </a:lnTo>
                  <a:lnTo>
                    <a:pt x="9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373125" y="1365775"/>
              <a:ext cx="32500" cy="66225"/>
            </a:xfrm>
            <a:custGeom>
              <a:avLst/>
              <a:gdLst/>
              <a:ahLst/>
              <a:cxnLst/>
              <a:rect l="l" t="t" r="r" b="b"/>
              <a:pathLst>
                <a:path w="1300" h="2649" extrusionOk="0">
                  <a:moveTo>
                    <a:pt x="598" y="0"/>
                  </a:moveTo>
                  <a:lnTo>
                    <a:pt x="520" y="52"/>
                  </a:lnTo>
                  <a:lnTo>
                    <a:pt x="494" y="104"/>
                  </a:lnTo>
                  <a:lnTo>
                    <a:pt x="468" y="182"/>
                  </a:lnTo>
                  <a:lnTo>
                    <a:pt x="468" y="390"/>
                  </a:lnTo>
                  <a:lnTo>
                    <a:pt x="390" y="416"/>
                  </a:lnTo>
                  <a:lnTo>
                    <a:pt x="286" y="442"/>
                  </a:lnTo>
                  <a:lnTo>
                    <a:pt x="209" y="519"/>
                  </a:lnTo>
                  <a:lnTo>
                    <a:pt x="131" y="571"/>
                  </a:lnTo>
                  <a:lnTo>
                    <a:pt x="79" y="649"/>
                  </a:lnTo>
                  <a:lnTo>
                    <a:pt x="27" y="753"/>
                  </a:lnTo>
                  <a:lnTo>
                    <a:pt x="1" y="831"/>
                  </a:lnTo>
                  <a:lnTo>
                    <a:pt x="1" y="935"/>
                  </a:lnTo>
                  <a:lnTo>
                    <a:pt x="1" y="1039"/>
                  </a:lnTo>
                  <a:lnTo>
                    <a:pt x="53" y="1143"/>
                  </a:lnTo>
                  <a:lnTo>
                    <a:pt x="105" y="1246"/>
                  </a:lnTo>
                  <a:lnTo>
                    <a:pt x="157" y="1324"/>
                  </a:lnTo>
                  <a:lnTo>
                    <a:pt x="235" y="1402"/>
                  </a:lnTo>
                  <a:lnTo>
                    <a:pt x="338" y="1454"/>
                  </a:lnTo>
                  <a:lnTo>
                    <a:pt x="442" y="1480"/>
                  </a:lnTo>
                  <a:lnTo>
                    <a:pt x="754" y="1480"/>
                  </a:lnTo>
                  <a:lnTo>
                    <a:pt x="832" y="1506"/>
                  </a:lnTo>
                  <a:lnTo>
                    <a:pt x="910" y="1558"/>
                  </a:lnTo>
                  <a:lnTo>
                    <a:pt x="936" y="1610"/>
                  </a:lnTo>
                  <a:lnTo>
                    <a:pt x="962" y="1688"/>
                  </a:lnTo>
                  <a:lnTo>
                    <a:pt x="936" y="1766"/>
                  </a:lnTo>
                  <a:lnTo>
                    <a:pt x="910" y="1818"/>
                  </a:lnTo>
                  <a:lnTo>
                    <a:pt x="832" y="1870"/>
                  </a:lnTo>
                  <a:lnTo>
                    <a:pt x="754" y="1896"/>
                  </a:lnTo>
                  <a:lnTo>
                    <a:pt x="520" y="1896"/>
                  </a:lnTo>
                  <a:lnTo>
                    <a:pt x="468" y="1870"/>
                  </a:lnTo>
                  <a:lnTo>
                    <a:pt x="416" y="1844"/>
                  </a:lnTo>
                  <a:lnTo>
                    <a:pt x="390" y="1818"/>
                  </a:lnTo>
                  <a:lnTo>
                    <a:pt x="364" y="1766"/>
                  </a:lnTo>
                  <a:lnTo>
                    <a:pt x="338" y="1714"/>
                  </a:lnTo>
                  <a:lnTo>
                    <a:pt x="286" y="1662"/>
                  </a:lnTo>
                  <a:lnTo>
                    <a:pt x="209" y="1636"/>
                  </a:lnTo>
                  <a:lnTo>
                    <a:pt x="157" y="1662"/>
                  </a:lnTo>
                  <a:lnTo>
                    <a:pt x="79" y="1688"/>
                  </a:lnTo>
                  <a:lnTo>
                    <a:pt x="53" y="1740"/>
                  </a:lnTo>
                  <a:lnTo>
                    <a:pt x="27" y="1792"/>
                  </a:lnTo>
                  <a:lnTo>
                    <a:pt x="27" y="1870"/>
                  </a:lnTo>
                  <a:lnTo>
                    <a:pt x="105" y="2025"/>
                  </a:lnTo>
                  <a:lnTo>
                    <a:pt x="209" y="2129"/>
                  </a:lnTo>
                  <a:lnTo>
                    <a:pt x="338" y="2207"/>
                  </a:lnTo>
                  <a:lnTo>
                    <a:pt x="468" y="2233"/>
                  </a:lnTo>
                  <a:lnTo>
                    <a:pt x="468" y="2467"/>
                  </a:lnTo>
                  <a:lnTo>
                    <a:pt x="494" y="2519"/>
                  </a:lnTo>
                  <a:lnTo>
                    <a:pt x="520" y="2597"/>
                  </a:lnTo>
                  <a:lnTo>
                    <a:pt x="598" y="2623"/>
                  </a:lnTo>
                  <a:lnTo>
                    <a:pt x="650" y="2649"/>
                  </a:lnTo>
                  <a:lnTo>
                    <a:pt x="728" y="2623"/>
                  </a:lnTo>
                  <a:lnTo>
                    <a:pt x="780" y="2597"/>
                  </a:lnTo>
                  <a:lnTo>
                    <a:pt x="806" y="2519"/>
                  </a:lnTo>
                  <a:lnTo>
                    <a:pt x="832" y="2467"/>
                  </a:lnTo>
                  <a:lnTo>
                    <a:pt x="832" y="2233"/>
                  </a:lnTo>
                  <a:lnTo>
                    <a:pt x="936" y="2207"/>
                  </a:lnTo>
                  <a:lnTo>
                    <a:pt x="1013" y="2181"/>
                  </a:lnTo>
                  <a:lnTo>
                    <a:pt x="1091" y="2129"/>
                  </a:lnTo>
                  <a:lnTo>
                    <a:pt x="1169" y="2051"/>
                  </a:lnTo>
                  <a:lnTo>
                    <a:pt x="1221" y="1974"/>
                  </a:lnTo>
                  <a:lnTo>
                    <a:pt x="1273" y="1896"/>
                  </a:lnTo>
                  <a:lnTo>
                    <a:pt x="1299" y="1792"/>
                  </a:lnTo>
                  <a:lnTo>
                    <a:pt x="1299" y="1688"/>
                  </a:lnTo>
                  <a:lnTo>
                    <a:pt x="1299" y="1584"/>
                  </a:lnTo>
                  <a:lnTo>
                    <a:pt x="1273" y="1480"/>
                  </a:lnTo>
                  <a:lnTo>
                    <a:pt x="1221" y="1376"/>
                  </a:lnTo>
                  <a:lnTo>
                    <a:pt x="1143" y="1298"/>
                  </a:lnTo>
                  <a:lnTo>
                    <a:pt x="1065" y="1221"/>
                  </a:lnTo>
                  <a:lnTo>
                    <a:pt x="962" y="1169"/>
                  </a:lnTo>
                  <a:lnTo>
                    <a:pt x="858" y="1143"/>
                  </a:lnTo>
                  <a:lnTo>
                    <a:pt x="546" y="1143"/>
                  </a:lnTo>
                  <a:lnTo>
                    <a:pt x="468" y="1117"/>
                  </a:lnTo>
                  <a:lnTo>
                    <a:pt x="416" y="1091"/>
                  </a:lnTo>
                  <a:lnTo>
                    <a:pt x="364" y="1013"/>
                  </a:lnTo>
                  <a:lnTo>
                    <a:pt x="364" y="935"/>
                  </a:lnTo>
                  <a:lnTo>
                    <a:pt x="364" y="857"/>
                  </a:lnTo>
                  <a:lnTo>
                    <a:pt x="416" y="805"/>
                  </a:lnTo>
                  <a:lnTo>
                    <a:pt x="468" y="753"/>
                  </a:lnTo>
                  <a:lnTo>
                    <a:pt x="780" y="753"/>
                  </a:lnTo>
                  <a:lnTo>
                    <a:pt x="832" y="779"/>
                  </a:lnTo>
                  <a:lnTo>
                    <a:pt x="858" y="805"/>
                  </a:lnTo>
                  <a:lnTo>
                    <a:pt x="884" y="857"/>
                  </a:lnTo>
                  <a:lnTo>
                    <a:pt x="936" y="909"/>
                  </a:lnTo>
                  <a:lnTo>
                    <a:pt x="988" y="961"/>
                  </a:lnTo>
                  <a:lnTo>
                    <a:pt x="1039" y="987"/>
                  </a:lnTo>
                  <a:lnTo>
                    <a:pt x="1117" y="987"/>
                  </a:lnTo>
                  <a:lnTo>
                    <a:pt x="1169" y="935"/>
                  </a:lnTo>
                  <a:lnTo>
                    <a:pt x="1221" y="883"/>
                  </a:lnTo>
                  <a:lnTo>
                    <a:pt x="1247" y="831"/>
                  </a:lnTo>
                  <a:lnTo>
                    <a:pt x="1221" y="753"/>
                  </a:lnTo>
                  <a:lnTo>
                    <a:pt x="1169" y="623"/>
                  </a:lnTo>
                  <a:lnTo>
                    <a:pt x="1091" y="519"/>
                  </a:lnTo>
                  <a:lnTo>
                    <a:pt x="962" y="442"/>
                  </a:lnTo>
                  <a:lnTo>
                    <a:pt x="832" y="390"/>
                  </a:lnTo>
                  <a:lnTo>
                    <a:pt x="832" y="182"/>
                  </a:lnTo>
                  <a:lnTo>
                    <a:pt x="806" y="104"/>
                  </a:lnTo>
                  <a:lnTo>
                    <a:pt x="780" y="52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462075" y="1385250"/>
              <a:ext cx="26625" cy="27275"/>
            </a:xfrm>
            <a:custGeom>
              <a:avLst/>
              <a:gdLst/>
              <a:ahLst/>
              <a:cxnLst/>
              <a:rect l="l" t="t" r="r" b="b"/>
              <a:pathLst>
                <a:path w="1065" h="1091" extrusionOk="0">
                  <a:moveTo>
                    <a:pt x="519" y="338"/>
                  </a:moveTo>
                  <a:lnTo>
                    <a:pt x="597" y="364"/>
                  </a:lnTo>
                  <a:lnTo>
                    <a:pt x="675" y="390"/>
                  </a:lnTo>
                  <a:lnTo>
                    <a:pt x="701" y="467"/>
                  </a:lnTo>
                  <a:lnTo>
                    <a:pt x="727" y="545"/>
                  </a:lnTo>
                  <a:lnTo>
                    <a:pt x="701" y="597"/>
                  </a:lnTo>
                  <a:lnTo>
                    <a:pt x="675" y="675"/>
                  </a:lnTo>
                  <a:lnTo>
                    <a:pt x="597" y="701"/>
                  </a:lnTo>
                  <a:lnTo>
                    <a:pt x="519" y="727"/>
                  </a:lnTo>
                  <a:lnTo>
                    <a:pt x="467" y="701"/>
                  </a:lnTo>
                  <a:lnTo>
                    <a:pt x="390" y="675"/>
                  </a:lnTo>
                  <a:lnTo>
                    <a:pt x="364" y="597"/>
                  </a:lnTo>
                  <a:lnTo>
                    <a:pt x="338" y="545"/>
                  </a:lnTo>
                  <a:lnTo>
                    <a:pt x="364" y="467"/>
                  </a:lnTo>
                  <a:lnTo>
                    <a:pt x="390" y="390"/>
                  </a:lnTo>
                  <a:lnTo>
                    <a:pt x="467" y="364"/>
                  </a:lnTo>
                  <a:lnTo>
                    <a:pt x="519" y="338"/>
                  </a:lnTo>
                  <a:close/>
                  <a:moveTo>
                    <a:pt x="416" y="0"/>
                  </a:moveTo>
                  <a:lnTo>
                    <a:pt x="312" y="26"/>
                  </a:lnTo>
                  <a:lnTo>
                    <a:pt x="234" y="78"/>
                  </a:lnTo>
                  <a:lnTo>
                    <a:pt x="156" y="156"/>
                  </a:lnTo>
                  <a:lnTo>
                    <a:pt x="78" y="234"/>
                  </a:lnTo>
                  <a:lnTo>
                    <a:pt x="26" y="312"/>
                  </a:lnTo>
                  <a:lnTo>
                    <a:pt x="0" y="416"/>
                  </a:lnTo>
                  <a:lnTo>
                    <a:pt x="0" y="545"/>
                  </a:lnTo>
                  <a:lnTo>
                    <a:pt x="0" y="649"/>
                  </a:lnTo>
                  <a:lnTo>
                    <a:pt x="26" y="753"/>
                  </a:lnTo>
                  <a:lnTo>
                    <a:pt x="78" y="831"/>
                  </a:lnTo>
                  <a:lnTo>
                    <a:pt x="156" y="909"/>
                  </a:lnTo>
                  <a:lnTo>
                    <a:pt x="234" y="987"/>
                  </a:lnTo>
                  <a:lnTo>
                    <a:pt x="312" y="1039"/>
                  </a:lnTo>
                  <a:lnTo>
                    <a:pt x="416" y="1065"/>
                  </a:lnTo>
                  <a:lnTo>
                    <a:pt x="519" y="1091"/>
                  </a:lnTo>
                  <a:lnTo>
                    <a:pt x="649" y="1065"/>
                  </a:lnTo>
                  <a:lnTo>
                    <a:pt x="753" y="1039"/>
                  </a:lnTo>
                  <a:lnTo>
                    <a:pt x="831" y="987"/>
                  </a:lnTo>
                  <a:lnTo>
                    <a:pt x="909" y="909"/>
                  </a:lnTo>
                  <a:lnTo>
                    <a:pt x="987" y="831"/>
                  </a:lnTo>
                  <a:lnTo>
                    <a:pt x="1039" y="753"/>
                  </a:lnTo>
                  <a:lnTo>
                    <a:pt x="1065" y="649"/>
                  </a:lnTo>
                  <a:lnTo>
                    <a:pt x="1065" y="545"/>
                  </a:lnTo>
                  <a:lnTo>
                    <a:pt x="1065" y="416"/>
                  </a:lnTo>
                  <a:lnTo>
                    <a:pt x="1039" y="312"/>
                  </a:lnTo>
                  <a:lnTo>
                    <a:pt x="987" y="234"/>
                  </a:lnTo>
                  <a:lnTo>
                    <a:pt x="909" y="156"/>
                  </a:lnTo>
                  <a:lnTo>
                    <a:pt x="831" y="78"/>
                  </a:lnTo>
                  <a:lnTo>
                    <a:pt x="753" y="2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290050" y="1385250"/>
              <a:ext cx="27275" cy="27275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338"/>
                  </a:moveTo>
                  <a:lnTo>
                    <a:pt x="623" y="364"/>
                  </a:lnTo>
                  <a:lnTo>
                    <a:pt x="675" y="390"/>
                  </a:lnTo>
                  <a:lnTo>
                    <a:pt x="727" y="467"/>
                  </a:lnTo>
                  <a:lnTo>
                    <a:pt x="727" y="545"/>
                  </a:lnTo>
                  <a:lnTo>
                    <a:pt x="727" y="597"/>
                  </a:lnTo>
                  <a:lnTo>
                    <a:pt x="675" y="675"/>
                  </a:lnTo>
                  <a:lnTo>
                    <a:pt x="623" y="701"/>
                  </a:lnTo>
                  <a:lnTo>
                    <a:pt x="546" y="727"/>
                  </a:lnTo>
                  <a:lnTo>
                    <a:pt x="468" y="701"/>
                  </a:lnTo>
                  <a:lnTo>
                    <a:pt x="416" y="675"/>
                  </a:lnTo>
                  <a:lnTo>
                    <a:pt x="364" y="597"/>
                  </a:lnTo>
                  <a:lnTo>
                    <a:pt x="364" y="545"/>
                  </a:lnTo>
                  <a:lnTo>
                    <a:pt x="364" y="467"/>
                  </a:lnTo>
                  <a:lnTo>
                    <a:pt x="416" y="390"/>
                  </a:lnTo>
                  <a:lnTo>
                    <a:pt x="468" y="364"/>
                  </a:lnTo>
                  <a:lnTo>
                    <a:pt x="546" y="338"/>
                  </a:lnTo>
                  <a:close/>
                  <a:moveTo>
                    <a:pt x="442" y="0"/>
                  </a:moveTo>
                  <a:lnTo>
                    <a:pt x="338" y="26"/>
                  </a:lnTo>
                  <a:lnTo>
                    <a:pt x="234" y="78"/>
                  </a:lnTo>
                  <a:lnTo>
                    <a:pt x="156" y="156"/>
                  </a:lnTo>
                  <a:lnTo>
                    <a:pt x="104" y="234"/>
                  </a:lnTo>
                  <a:lnTo>
                    <a:pt x="52" y="312"/>
                  </a:lnTo>
                  <a:lnTo>
                    <a:pt x="0" y="416"/>
                  </a:lnTo>
                  <a:lnTo>
                    <a:pt x="0" y="545"/>
                  </a:lnTo>
                  <a:lnTo>
                    <a:pt x="0" y="649"/>
                  </a:lnTo>
                  <a:lnTo>
                    <a:pt x="52" y="753"/>
                  </a:lnTo>
                  <a:lnTo>
                    <a:pt x="104" y="831"/>
                  </a:lnTo>
                  <a:lnTo>
                    <a:pt x="156" y="909"/>
                  </a:lnTo>
                  <a:lnTo>
                    <a:pt x="234" y="987"/>
                  </a:lnTo>
                  <a:lnTo>
                    <a:pt x="338" y="1039"/>
                  </a:lnTo>
                  <a:lnTo>
                    <a:pt x="442" y="1065"/>
                  </a:lnTo>
                  <a:lnTo>
                    <a:pt x="546" y="1091"/>
                  </a:lnTo>
                  <a:lnTo>
                    <a:pt x="649" y="1065"/>
                  </a:lnTo>
                  <a:lnTo>
                    <a:pt x="753" y="1039"/>
                  </a:lnTo>
                  <a:lnTo>
                    <a:pt x="857" y="987"/>
                  </a:lnTo>
                  <a:lnTo>
                    <a:pt x="935" y="909"/>
                  </a:lnTo>
                  <a:lnTo>
                    <a:pt x="987" y="831"/>
                  </a:lnTo>
                  <a:lnTo>
                    <a:pt x="1039" y="753"/>
                  </a:lnTo>
                  <a:lnTo>
                    <a:pt x="1065" y="649"/>
                  </a:lnTo>
                  <a:lnTo>
                    <a:pt x="1091" y="545"/>
                  </a:lnTo>
                  <a:lnTo>
                    <a:pt x="1065" y="416"/>
                  </a:lnTo>
                  <a:lnTo>
                    <a:pt x="1039" y="312"/>
                  </a:lnTo>
                  <a:lnTo>
                    <a:pt x="987" y="234"/>
                  </a:lnTo>
                  <a:lnTo>
                    <a:pt x="935" y="156"/>
                  </a:lnTo>
                  <a:lnTo>
                    <a:pt x="857" y="78"/>
                  </a:lnTo>
                  <a:lnTo>
                    <a:pt x="753" y="2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17"/>
          <p:cNvGrpSpPr/>
          <p:nvPr/>
        </p:nvGrpSpPr>
        <p:grpSpPr>
          <a:xfrm>
            <a:off x="3442146" y="1449695"/>
            <a:ext cx="284290" cy="324673"/>
            <a:chOff x="1017075" y="1274900"/>
            <a:chExt cx="264875" cy="302500"/>
          </a:xfrm>
        </p:grpSpPr>
        <p:sp>
          <p:nvSpPr>
            <p:cNvPr id="199" name="Google Shape;199;p17"/>
            <p:cNvSpPr/>
            <p:nvPr/>
          </p:nvSpPr>
          <p:spPr>
            <a:xfrm>
              <a:off x="1021625" y="1279425"/>
              <a:ext cx="201900" cy="293450"/>
            </a:xfrm>
            <a:custGeom>
              <a:avLst/>
              <a:gdLst/>
              <a:ahLst/>
              <a:cxnLst/>
              <a:rect l="l" t="t" r="r" b="b"/>
              <a:pathLst>
                <a:path w="8076" h="11738" extrusionOk="0">
                  <a:moveTo>
                    <a:pt x="104" y="1"/>
                  </a:moveTo>
                  <a:lnTo>
                    <a:pt x="52" y="53"/>
                  </a:lnTo>
                  <a:lnTo>
                    <a:pt x="0" y="105"/>
                  </a:lnTo>
                  <a:lnTo>
                    <a:pt x="0" y="157"/>
                  </a:lnTo>
                  <a:lnTo>
                    <a:pt x="0" y="11581"/>
                  </a:lnTo>
                  <a:lnTo>
                    <a:pt x="0" y="11633"/>
                  </a:lnTo>
                  <a:lnTo>
                    <a:pt x="52" y="11685"/>
                  </a:lnTo>
                  <a:lnTo>
                    <a:pt x="104" y="11737"/>
                  </a:lnTo>
                  <a:lnTo>
                    <a:pt x="7972" y="11737"/>
                  </a:lnTo>
                  <a:lnTo>
                    <a:pt x="8024" y="11685"/>
                  </a:lnTo>
                  <a:lnTo>
                    <a:pt x="8050" y="11633"/>
                  </a:lnTo>
                  <a:lnTo>
                    <a:pt x="8076" y="11581"/>
                  </a:lnTo>
                  <a:lnTo>
                    <a:pt x="8076" y="157"/>
                  </a:lnTo>
                  <a:lnTo>
                    <a:pt x="8050" y="105"/>
                  </a:lnTo>
                  <a:lnTo>
                    <a:pt x="8024" y="53"/>
                  </a:lnTo>
                  <a:lnTo>
                    <a:pt x="79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1021625" y="1279425"/>
              <a:ext cx="32475" cy="293450"/>
            </a:xfrm>
            <a:custGeom>
              <a:avLst/>
              <a:gdLst/>
              <a:ahLst/>
              <a:cxnLst/>
              <a:rect l="l" t="t" r="r" b="b"/>
              <a:pathLst>
                <a:path w="1299" h="11738" extrusionOk="0">
                  <a:moveTo>
                    <a:pt x="104" y="1"/>
                  </a:moveTo>
                  <a:lnTo>
                    <a:pt x="52" y="53"/>
                  </a:lnTo>
                  <a:lnTo>
                    <a:pt x="0" y="105"/>
                  </a:lnTo>
                  <a:lnTo>
                    <a:pt x="0" y="157"/>
                  </a:lnTo>
                  <a:lnTo>
                    <a:pt x="0" y="11581"/>
                  </a:lnTo>
                  <a:lnTo>
                    <a:pt x="0" y="11633"/>
                  </a:lnTo>
                  <a:lnTo>
                    <a:pt x="52" y="11685"/>
                  </a:lnTo>
                  <a:lnTo>
                    <a:pt x="104" y="11737"/>
                  </a:lnTo>
                  <a:lnTo>
                    <a:pt x="1299" y="11737"/>
                  </a:lnTo>
                  <a:lnTo>
                    <a:pt x="1247" y="11685"/>
                  </a:lnTo>
                  <a:lnTo>
                    <a:pt x="1221" y="11633"/>
                  </a:lnTo>
                  <a:lnTo>
                    <a:pt x="1195" y="11581"/>
                  </a:lnTo>
                  <a:lnTo>
                    <a:pt x="1195" y="157"/>
                  </a:lnTo>
                  <a:lnTo>
                    <a:pt x="1221" y="105"/>
                  </a:lnTo>
                  <a:lnTo>
                    <a:pt x="1247" y="53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1039800" y="1315775"/>
              <a:ext cx="165550" cy="220750"/>
            </a:xfrm>
            <a:custGeom>
              <a:avLst/>
              <a:gdLst/>
              <a:ahLst/>
              <a:cxnLst/>
              <a:rect l="l" t="t" r="r" b="b"/>
              <a:pathLst>
                <a:path w="6622" h="8830" extrusionOk="0">
                  <a:moveTo>
                    <a:pt x="156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26" y="105"/>
                  </a:lnTo>
                  <a:lnTo>
                    <a:pt x="0" y="183"/>
                  </a:lnTo>
                  <a:lnTo>
                    <a:pt x="0" y="8647"/>
                  </a:lnTo>
                  <a:lnTo>
                    <a:pt x="26" y="8725"/>
                  </a:lnTo>
                  <a:lnTo>
                    <a:pt x="52" y="8777"/>
                  </a:lnTo>
                  <a:lnTo>
                    <a:pt x="104" y="8803"/>
                  </a:lnTo>
                  <a:lnTo>
                    <a:pt x="156" y="8829"/>
                  </a:lnTo>
                  <a:lnTo>
                    <a:pt x="6440" y="8829"/>
                  </a:lnTo>
                  <a:lnTo>
                    <a:pt x="6518" y="8803"/>
                  </a:lnTo>
                  <a:lnTo>
                    <a:pt x="6570" y="8777"/>
                  </a:lnTo>
                  <a:lnTo>
                    <a:pt x="6596" y="8725"/>
                  </a:lnTo>
                  <a:lnTo>
                    <a:pt x="6622" y="8647"/>
                  </a:lnTo>
                  <a:lnTo>
                    <a:pt x="6622" y="183"/>
                  </a:lnTo>
                  <a:lnTo>
                    <a:pt x="6596" y="105"/>
                  </a:lnTo>
                  <a:lnTo>
                    <a:pt x="6570" y="53"/>
                  </a:lnTo>
                  <a:lnTo>
                    <a:pt x="6518" y="27"/>
                  </a:lnTo>
                  <a:lnTo>
                    <a:pt x="64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1039800" y="1315775"/>
              <a:ext cx="11700" cy="220750"/>
            </a:xfrm>
            <a:custGeom>
              <a:avLst/>
              <a:gdLst/>
              <a:ahLst/>
              <a:cxnLst/>
              <a:rect l="l" t="t" r="r" b="b"/>
              <a:pathLst>
                <a:path w="468" h="8830" extrusionOk="0">
                  <a:moveTo>
                    <a:pt x="156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26" y="105"/>
                  </a:lnTo>
                  <a:lnTo>
                    <a:pt x="0" y="183"/>
                  </a:lnTo>
                  <a:lnTo>
                    <a:pt x="0" y="8647"/>
                  </a:lnTo>
                  <a:lnTo>
                    <a:pt x="26" y="8725"/>
                  </a:lnTo>
                  <a:lnTo>
                    <a:pt x="52" y="8777"/>
                  </a:lnTo>
                  <a:lnTo>
                    <a:pt x="104" y="8803"/>
                  </a:lnTo>
                  <a:lnTo>
                    <a:pt x="156" y="8829"/>
                  </a:lnTo>
                  <a:lnTo>
                    <a:pt x="468" y="882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1057975" y="1407950"/>
              <a:ext cx="128550" cy="91575"/>
            </a:xfrm>
            <a:custGeom>
              <a:avLst/>
              <a:gdLst/>
              <a:ahLst/>
              <a:cxnLst/>
              <a:rect l="l" t="t" r="r" b="b"/>
              <a:pathLst>
                <a:path w="5142" h="3663" extrusionOk="0">
                  <a:moveTo>
                    <a:pt x="104" y="1"/>
                  </a:moveTo>
                  <a:lnTo>
                    <a:pt x="52" y="53"/>
                  </a:lnTo>
                  <a:lnTo>
                    <a:pt x="26" y="105"/>
                  </a:lnTo>
                  <a:lnTo>
                    <a:pt x="0" y="157"/>
                  </a:lnTo>
                  <a:lnTo>
                    <a:pt x="0" y="3506"/>
                  </a:lnTo>
                  <a:lnTo>
                    <a:pt x="26" y="3558"/>
                  </a:lnTo>
                  <a:lnTo>
                    <a:pt x="52" y="3610"/>
                  </a:lnTo>
                  <a:lnTo>
                    <a:pt x="104" y="3662"/>
                  </a:lnTo>
                  <a:lnTo>
                    <a:pt x="5038" y="3662"/>
                  </a:lnTo>
                  <a:lnTo>
                    <a:pt x="5090" y="3610"/>
                  </a:lnTo>
                  <a:lnTo>
                    <a:pt x="5142" y="3558"/>
                  </a:lnTo>
                  <a:lnTo>
                    <a:pt x="5142" y="3506"/>
                  </a:lnTo>
                  <a:lnTo>
                    <a:pt x="5142" y="157"/>
                  </a:lnTo>
                  <a:lnTo>
                    <a:pt x="5142" y="105"/>
                  </a:lnTo>
                  <a:lnTo>
                    <a:pt x="5090" y="53"/>
                  </a:lnTo>
                  <a:lnTo>
                    <a:pt x="50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1057975" y="1407950"/>
              <a:ext cx="14300" cy="91575"/>
            </a:xfrm>
            <a:custGeom>
              <a:avLst/>
              <a:gdLst/>
              <a:ahLst/>
              <a:cxnLst/>
              <a:rect l="l" t="t" r="r" b="b"/>
              <a:pathLst>
                <a:path w="572" h="3663" extrusionOk="0">
                  <a:moveTo>
                    <a:pt x="104" y="1"/>
                  </a:moveTo>
                  <a:lnTo>
                    <a:pt x="52" y="53"/>
                  </a:lnTo>
                  <a:lnTo>
                    <a:pt x="26" y="105"/>
                  </a:lnTo>
                  <a:lnTo>
                    <a:pt x="0" y="157"/>
                  </a:lnTo>
                  <a:lnTo>
                    <a:pt x="0" y="3506"/>
                  </a:lnTo>
                  <a:lnTo>
                    <a:pt x="26" y="3558"/>
                  </a:lnTo>
                  <a:lnTo>
                    <a:pt x="52" y="3610"/>
                  </a:lnTo>
                  <a:lnTo>
                    <a:pt x="104" y="3662"/>
                  </a:lnTo>
                  <a:lnTo>
                    <a:pt x="572" y="3662"/>
                  </a:lnTo>
                  <a:lnTo>
                    <a:pt x="520" y="3610"/>
                  </a:lnTo>
                  <a:lnTo>
                    <a:pt x="494" y="3558"/>
                  </a:lnTo>
                  <a:lnTo>
                    <a:pt x="494" y="3506"/>
                  </a:lnTo>
                  <a:lnTo>
                    <a:pt x="494" y="157"/>
                  </a:lnTo>
                  <a:lnTo>
                    <a:pt x="494" y="105"/>
                  </a:lnTo>
                  <a:lnTo>
                    <a:pt x="520" y="5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1057975" y="1426125"/>
              <a:ext cx="128550" cy="18200"/>
            </a:xfrm>
            <a:custGeom>
              <a:avLst/>
              <a:gdLst/>
              <a:ahLst/>
              <a:cxnLst/>
              <a:rect l="l" t="t" r="r" b="b"/>
              <a:pathLst>
                <a:path w="5142" h="728" extrusionOk="0">
                  <a:moveTo>
                    <a:pt x="0" y="1"/>
                  </a:moveTo>
                  <a:lnTo>
                    <a:pt x="0" y="728"/>
                  </a:lnTo>
                  <a:lnTo>
                    <a:pt x="5142" y="728"/>
                  </a:lnTo>
                  <a:lnTo>
                    <a:pt x="5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1057975" y="1426125"/>
              <a:ext cx="12350" cy="18200"/>
            </a:xfrm>
            <a:custGeom>
              <a:avLst/>
              <a:gdLst/>
              <a:ahLst/>
              <a:cxnLst/>
              <a:rect l="l" t="t" r="r" b="b"/>
              <a:pathLst>
                <a:path w="494" h="728" extrusionOk="0">
                  <a:moveTo>
                    <a:pt x="0" y="1"/>
                  </a:moveTo>
                  <a:lnTo>
                    <a:pt x="0" y="728"/>
                  </a:lnTo>
                  <a:lnTo>
                    <a:pt x="494" y="728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1168325" y="1279425"/>
              <a:ext cx="110375" cy="109725"/>
            </a:xfrm>
            <a:custGeom>
              <a:avLst/>
              <a:gdLst/>
              <a:ahLst/>
              <a:cxnLst/>
              <a:rect l="l" t="t" r="r" b="b"/>
              <a:pathLst>
                <a:path w="4415" h="4389" extrusionOk="0">
                  <a:moveTo>
                    <a:pt x="1974" y="1"/>
                  </a:moveTo>
                  <a:lnTo>
                    <a:pt x="1766" y="53"/>
                  </a:lnTo>
                  <a:lnTo>
                    <a:pt x="1558" y="105"/>
                  </a:lnTo>
                  <a:lnTo>
                    <a:pt x="1351" y="157"/>
                  </a:lnTo>
                  <a:lnTo>
                    <a:pt x="1143" y="260"/>
                  </a:lnTo>
                  <a:lnTo>
                    <a:pt x="961" y="364"/>
                  </a:lnTo>
                  <a:lnTo>
                    <a:pt x="805" y="494"/>
                  </a:lnTo>
                  <a:lnTo>
                    <a:pt x="650" y="650"/>
                  </a:lnTo>
                  <a:lnTo>
                    <a:pt x="494" y="806"/>
                  </a:lnTo>
                  <a:lnTo>
                    <a:pt x="390" y="961"/>
                  </a:lnTo>
                  <a:lnTo>
                    <a:pt x="260" y="1143"/>
                  </a:lnTo>
                  <a:lnTo>
                    <a:pt x="182" y="1351"/>
                  </a:lnTo>
                  <a:lnTo>
                    <a:pt x="104" y="1533"/>
                  </a:lnTo>
                  <a:lnTo>
                    <a:pt x="52" y="1766"/>
                  </a:lnTo>
                  <a:lnTo>
                    <a:pt x="1" y="1974"/>
                  </a:lnTo>
                  <a:lnTo>
                    <a:pt x="1" y="2208"/>
                  </a:lnTo>
                  <a:lnTo>
                    <a:pt x="1" y="2416"/>
                  </a:lnTo>
                  <a:lnTo>
                    <a:pt x="52" y="2649"/>
                  </a:lnTo>
                  <a:lnTo>
                    <a:pt x="104" y="2857"/>
                  </a:lnTo>
                  <a:lnTo>
                    <a:pt x="182" y="3065"/>
                  </a:lnTo>
                  <a:lnTo>
                    <a:pt x="260" y="3246"/>
                  </a:lnTo>
                  <a:lnTo>
                    <a:pt x="390" y="3428"/>
                  </a:lnTo>
                  <a:lnTo>
                    <a:pt x="494" y="3610"/>
                  </a:lnTo>
                  <a:lnTo>
                    <a:pt x="650" y="3766"/>
                  </a:lnTo>
                  <a:lnTo>
                    <a:pt x="805" y="3896"/>
                  </a:lnTo>
                  <a:lnTo>
                    <a:pt x="961" y="4025"/>
                  </a:lnTo>
                  <a:lnTo>
                    <a:pt x="1143" y="4129"/>
                  </a:lnTo>
                  <a:lnTo>
                    <a:pt x="1351" y="4233"/>
                  </a:lnTo>
                  <a:lnTo>
                    <a:pt x="1558" y="4311"/>
                  </a:lnTo>
                  <a:lnTo>
                    <a:pt x="1766" y="4363"/>
                  </a:lnTo>
                  <a:lnTo>
                    <a:pt x="1974" y="4389"/>
                  </a:lnTo>
                  <a:lnTo>
                    <a:pt x="2441" y="4389"/>
                  </a:lnTo>
                  <a:lnTo>
                    <a:pt x="2649" y="4363"/>
                  </a:lnTo>
                  <a:lnTo>
                    <a:pt x="2857" y="4311"/>
                  </a:lnTo>
                  <a:lnTo>
                    <a:pt x="3064" y="4233"/>
                  </a:lnTo>
                  <a:lnTo>
                    <a:pt x="3246" y="4129"/>
                  </a:lnTo>
                  <a:lnTo>
                    <a:pt x="3428" y="4025"/>
                  </a:lnTo>
                  <a:lnTo>
                    <a:pt x="3610" y="3896"/>
                  </a:lnTo>
                  <a:lnTo>
                    <a:pt x="3766" y="3766"/>
                  </a:lnTo>
                  <a:lnTo>
                    <a:pt x="3895" y="3610"/>
                  </a:lnTo>
                  <a:lnTo>
                    <a:pt x="4025" y="3428"/>
                  </a:lnTo>
                  <a:lnTo>
                    <a:pt x="4129" y="3246"/>
                  </a:lnTo>
                  <a:lnTo>
                    <a:pt x="4233" y="3065"/>
                  </a:lnTo>
                  <a:lnTo>
                    <a:pt x="4311" y="2857"/>
                  </a:lnTo>
                  <a:lnTo>
                    <a:pt x="4363" y="2649"/>
                  </a:lnTo>
                  <a:lnTo>
                    <a:pt x="4389" y="2416"/>
                  </a:lnTo>
                  <a:lnTo>
                    <a:pt x="4415" y="2208"/>
                  </a:lnTo>
                  <a:lnTo>
                    <a:pt x="4389" y="1974"/>
                  </a:lnTo>
                  <a:lnTo>
                    <a:pt x="4363" y="1766"/>
                  </a:lnTo>
                  <a:lnTo>
                    <a:pt x="4311" y="1533"/>
                  </a:lnTo>
                  <a:lnTo>
                    <a:pt x="4233" y="1351"/>
                  </a:lnTo>
                  <a:lnTo>
                    <a:pt x="4129" y="1143"/>
                  </a:lnTo>
                  <a:lnTo>
                    <a:pt x="4025" y="961"/>
                  </a:lnTo>
                  <a:lnTo>
                    <a:pt x="3895" y="806"/>
                  </a:lnTo>
                  <a:lnTo>
                    <a:pt x="3766" y="650"/>
                  </a:lnTo>
                  <a:lnTo>
                    <a:pt x="3610" y="494"/>
                  </a:lnTo>
                  <a:lnTo>
                    <a:pt x="3428" y="364"/>
                  </a:lnTo>
                  <a:lnTo>
                    <a:pt x="3246" y="260"/>
                  </a:lnTo>
                  <a:lnTo>
                    <a:pt x="3064" y="157"/>
                  </a:lnTo>
                  <a:lnTo>
                    <a:pt x="2857" y="105"/>
                  </a:lnTo>
                  <a:lnTo>
                    <a:pt x="2649" y="53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1168325" y="1279425"/>
              <a:ext cx="61050" cy="109725"/>
            </a:xfrm>
            <a:custGeom>
              <a:avLst/>
              <a:gdLst/>
              <a:ahLst/>
              <a:cxnLst/>
              <a:rect l="l" t="t" r="r" b="b"/>
              <a:pathLst>
                <a:path w="2442" h="4389" extrusionOk="0">
                  <a:moveTo>
                    <a:pt x="1974" y="1"/>
                  </a:moveTo>
                  <a:lnTo>
                    <a:pt x="1766" y="53"/>
                  </a:lnTo>
                  <a:lnTo>
                    <a:pt x="1558" y="105"/>
                  </a:lnTo>
                  <a:lnTo>
                    <a:pt x="1351" y="157"/>
                  </a:lnTo>
                  <a:lnTo>
                    <a:pt x="1143" y="260"/>
                  </a:lnTo>
                  <a:lnTo>
                    <a:pt x="961" y="364"/>
                  </a:lnTo>
                  <a:lnTo>
                    <a:pt x="805" y="494"/>
                  </a:lnTo>
                  <a:lnTo>
                    <a:pt x="650" y="650"/>
                  </a:lnTo>
                  <a:lnTo>
                    <a:pt x="494" y="806"/>
                  </a:lnTo>
                  <a:lnTo>
                    <a:pt x="390" y="961"/>
                  </a:lnTo>
                  <a:lnTo>
                    <a:pt x="260" y="1143"/>
                  </a:lnTo>
                  <a:lnTo>
                    <a:pt x="182" y="1351"/>
                  </a:lnTo>
                  <a:lnTo>
                    <a:pt x="104" y="1533"/>
                  </a:lnTo>
                  <a:lnTo>
                    <a:pt x="52" y="1766"/>
                  </a:lnTo>
                  <a:lnTo>
                    <a:pt x="1" y="1974"/>
                  </a:lnTo>
                  <a:lnTo>
                    <a:pt x="1" y="2208"/>
                  </a:lnTo>
                  <a:lnTo>
                    <a:pt x="1" y="2416"/>
                  </a:lnTo>
                  <a:lnTo>
                    <a:pt x="52" y="2649"/>
                  </a:lnTo>
                  <a:lnTo>
                    <a:pt x="104" y="2857"/>
                  </a:lnTo>
                  <a:lnTo>
                    <a:pt x="182" y="3065"/>
                  </a:lnTo>
                  <a:lnTo>
                    <a:pt x="260" y="3246"/>
                  </a:lnTo>
                  <a:lnTo>
                    <a:pt x="390" y="3428"/>
                  </a:lnTo>
                  <a:lnTo>
                    <a:pt x="494" y="3610"/>
                  </a:lnTo>
                  <a:lnTo>
                    <a:pt x="650" y="3766"/>
                  </a:lnTo>
                  <a:lnTo>
                    <a:pt x="805" y="3896"/>
                  </a:lnTo>
                  <a:lnTo>
                    <a:pt x="961" y="4025"/>
                  </a:lnTo>
                  <a:lnTo>
                    <a:pt x="1143" y="4129"/>
                  </a:lnTo>
                  <a:lnTo>
                    <a:pt x="1351" y="4233"/>
                  </a:lnTo>
                  <a:lnTo>
                    <a:pt x="1558" y="4311"/>
                  </a:lnTo>
                  <a:lnTo>
                    <a:pt x="1766" y="4363"/>
                  </a:lnTo>
                  <a:lnTo>
                    <a:pt x="1974" y="4389"/>
                  </a:lnTo>
                  <a:lnTo>
                    <a:pt x="2441" y="4389"/>
                  </a:lnTo>
                  <a:lnTo>
                    <a:pt x="2234" y="4363"/>
                  </a:lnTo>
                  <a:lnTo>
                    <a:pt x="2052" y="4311"/>
                  </a:lnTo>
                  <a:lnTo>
                    <a:pt x="1844" y="4233"/>
                  </a:lnTo>
                  <a:lnTo>
                    <a:pt x="1662" y="4155"/>
                  </a:lnTo>
                  <a:lnTo>
                    <a:pt x="1507" y="4051"/>
                  </a:lnTo>
                  <a:lnTo>
                    <a:pt x="1325" y="3947"/>
                  </a:lnTo>
                  <a:lnTo>
                    <a:pt x="1169" y="3818"/>
                  </a:lnTo>
                  <a:lnTo>
                    <a:pt x="1039" y="3688"/>
                  </a:lnTo>
                  <a:lnTo>
                    <a:pt x="909" y="3532"/>
                  </a:lnTo>
                  <a:lnTo>
                    <a:pt x="805" y="3350"/>
                  </a:lnTo>
                  <a:lnTo>
                    <a:pt x="702" y="3194"/>
                  </a:lnTo>
                  <a:lnTo>
                    <a:pt x="624" y="3013"/>
                  </a:lnTo>
                  <a:lnTo>
                    <a:pt x="572" y="2805"/>
                  </a:lnTo>
                  <a:lnTo>
                    <a:pt x="520" y="2623"/>
                  </a:lnTo>
                  <a:lnTo>
                    <a:pt x="494" y="2416"/>
                  </a:lnTo>
                  <a:lnTo>
                    <a:pt x="468" y="2208"/>
                  </a:lnTo>
                  <a:lnTo>
                    <a:pt x="494" y="2000"/>
                  </a:lnTo>
                  <a:lnTo>
                    <a:pt x="520" y="1792"/>
                  </a:lnTo>
                  <a:lnTo>
                    <a:pt x="572" y="1585"/>
                  </a:lnTo>
                  <a:lnTo>
                    <a:pt x="624" y="1403"/>
                  </a:lnTo>
                  <a:lnTo>
                    <a:pt x="702" y="1221"/>
                  </a:lnTo>
                  <a:lnTo>
                    <a:pt x="805" y="1039"/>
                  </a:lnTo>
                  <a:lnTo>
                    <a:pt x="909" y="884"/>
                  </a:lnTo>
                  <a:lnTo>
                    <a:pt x="1039" y="728"/>
                  </a:lnTo>
                  <a:lnTo>
                    <a:pt x="1169" y="572"/>
                  </a:lnTo>
                  <a:lnTo>
                    <a:pt x="1325" y="442"/>
                  </a:lnTo>
                  <a:lnTo>
                    <a:pt x="1507" y="338"/>
                  </a:lnTo>
                  <a:lnTo>
                    <a:pt x="1662" y="234"/>
                  </a:lnTo>
                  <a:lnTo>
                    <a:pt x="1844" y="157"/>
                  </a:lnTo>
                  <a:lnTo>
                    <a:pt x="2052" y="79"/>
                  </a:lnTo>
                  <a:lnTo>
                    <a:pt x="2234" y="53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1104050" y="1293075"/>
              <a:ext cx="36400" cy="9100"/>
            </a:xfrm>
            <a:custGeom>
              <a:avLst/>
              <a:gdLst/>
              <a:ahLst/>
              <a:cxnLst/>
              <a:rect l="l" t="t" r="r" b="b"/>
              <a:pathLst>
                <a:path w="1456" h="364" extrusionOk="0">
                  <a:moveTo>
                    <a:pt x="183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27" y="260"/>
                  </a:lnTo>
                  <a:lnTo>
                    <a:pt x="53" y="312"/>
                  </a:lnTo>
                  <a:lnTo>
                    <a:pt x="105" y="338"/>
                  </a:lnTo>
                  <a:lnTo>
                    <a:pt x="183" y="364"/>
                  </a:lnTo>
                  <a:lnTo>
                    <a:pt x="1299" y="364"/>
                  </a:lnTo>
                  <a:lnTo>
                    <a:pt x="1351" y="338"/>
                  </a:lnTo>
                  <a:lnTo>
                    <a:pt x="1403" y="312"/>
                  </a:lnTo>
                  <a:lnTo>
                    <a:pt x="1455" y="260"/>
                  </a:lnTo>
                  <a:lnTo>
                    <a:pt x="1455" y="182"/>
                  </a:lnTo>
                  <a:lnTo>
                    <a:pt x="1455" y="104"/>
                  </a:lnTo>
                  <a:lnTo>
                    <a:pt x="1403" y="52"/>
                  </a:lnTo>
                  <a:lnTo>
                    <a:pt x="1351" y="26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1054075" y="1403425"/>
              <a:ext cx="137000" cy="100625"/>
            </a:xfrm>
            <a:custGeom>
              <a:avLst/>
              <a:gdLst/>
              <a:ahLst/>
              <a:cxnLst/>
              <a:rect l="l" t="t" r="r" b="b"/>
              <a:pathLst>
                <a:path w="5480" h="4025" extrusionOk="0">
                  <a:moveTo>
                    <a:pt x="5116" y="364"/>
                  </a:moveTo>
                  <a:lnTo>
                    <a:pt x="5116" y="727"/>
                  </a:lnTo>
                  <a:lnTo>
                    <a:pt x="338" y="727"/>
                  </a:lnTo>
                  <a:lnTo>
                    <a:pt x="338" y="364"/>
                  </a:lnTo>
                  <a:close/>
                  <a:moveTo>
                    <a:pt x="5116" y="1091"/>
                  </a:moveTo>
                  <a:lnTo>
                    <a:pt x="5116" y="1480"/>
                  </a:lnTo>
                  <a:lnTo>
                    <a:pt x="338" y="1480"/>
                  </a:lnTo>
                  <a:lnTo>
                    <a:pt x="338" y="1091"/>
                  </a:lnTo>
                  <a:close/>
                  <a:moveTo>
                    <a:pt x="338" y="0"/>
                  </a:moveTo>
                  <a:lnTo>
                    <a:pt x="208" y="26"/>
                  </a:lnTo>
                  <a:lnTo>
                    <a:pt x="78" y="104"/>
                  </a:lnTo>
                  <a:lnTo>
                    <a:pt x="27" y="208"/>
                  </a:lnTo>
                  <a:lnTo>
                    <a:pt x="1" y="338"/>
                  </a:lnTo>
                  <a:lnTo>
                    <a:pt x="1" y="3687"/>
                  </a:lnTo>
                  <a:lnTo>
                    <a:pt x="27" y="3817"/>
                  </a:lnTo>
                  <a:lnTo>
                    <a:pt x="78" y="3921"/>
                  </a:lnTo>
                  <a:lnTo>
                    <a:pt x="208" y="3999"/>
                  </a:lnTo>
                  <a:lnTo>
                    <a:pt x="338" y="4025"/>
                  </a:lnTo>
                  <a:lnTo>
                    <a:pt x="3090" y="4025"/>
                  </a:lnTo>
                  <a:lnTo>
                    <a:pt x="3142" y="3999"/>
                  </a:lnTo>
                  <a:lnTo>
                    <a:pt x="3220" y="3973"/>
                  </a:lnTo>
                  <a:lnTo>
                    <a:pt x="3246" y="3921"/>
                  </a:lnTo>
                  <a:lnTo>
                    <a:pt x="3272" y="3843"/>
                  </a:lnTo>
                  <a:lnTo>
                    <a:pt x="3246" y="3791"/>
                  </a:lnTo>
                  <a:lnTo>
                    <a:pt x="3220" y="3713"/>
                  </a:lnTo>
                  <a:lnTo>
                    <a:pt x="3142" y="3687"/>
                  </a:lnTo>
                  <a:lnTo>
                    <a:pt x="3090" y="3661"/>
                  </a:lnTo>
                  <a:lnTo>
                    <a:pt x="338" y="3661"/>
                  </a:lnTo>
                  <a:lnTo>
                    <a:pt x="338" y="1818"/>
                  </a:lnTo>
                  <a:lnTo>
                    <a:pt x="5116" y="1818"/>
                  </a:lnTo>
                  <a:lnTo>
                    <a:pt x="5116" y="3661"/>
                  </a:lnTo>
                  <a:lnTo>
                    <a:pt x="3843" y="3661"/>
                  </a:lnTo>
                  <a:lnTo>
                    <a:pt x="3792" y="3687"/>
                  </a:lnTo>
                  <a:lnTo>
                    <a:pt x="3740" y="3713"/>
                  </a:lnTo>
                  <a:lnTo>
                    <a:pt x="3688" y="3791"/>
                  </a:lnTo>
                  <a:lnTo>
                    <a:pt x="3688" y="3843"/>
                  </a:lnTo>
                  <a:lnTo>
                    <a:pt x="3688" y="3921"/>
                  </a:lnTo>
                  <a:lnTo>
                    <a:pt x="3740" y="3973"/>
                  </a:lnTo>
                  <a:lnTo>
                    <a:pt x="3792" y="3999"/>
                  </a:lnTo>
                  <a:lnTo>
                    <a:pt x="3843" y="4025"/>
                  </a:lnTo>
                  <a:lnTo>
                    <a:pt x="5142" y="4025"/>
                  </a:lnTo>
                  <a:lnTo>
                    <a:pt x="5272" y="3999"/>
                  </a:lnTo>
                  <a:lnTo>
                    <a:pt x="5375" y="3921"/>
                  </a:lnTo>
                  <a:lnTo>
                    <a:pt x="5453" y="3817"/>
                  </a:lnTo>
                  <a:lnTo>
                    <a:pt x="5479" y="3687"/>
                  </a:lnTo>
                  <a:lnTo>
                    <a:pt x="5479" y="338"/>
                  </a:lnTo>
                  <a:lnTo>
                    <a:pt x="5453" y="208"/>
                  </a:lnTo>
                  <a:lnTo>
                    <a:pt x="5375" y="104"/>
                  </a:lnTo>
                  <a:lnTo>
                    <a:pt x="5272" y="26"/>
                  </a:lnTo>
                  <a:lnTo>
                    <a:pt x="51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1072250" y="1476775"/>
              <a:ext cx="45475" cy="9100"/>
            </a:xfrm>
            <a:custGeom>
              <a:avLst/>
              <a:gdLst/>
              <a:ahLst/>
              <a:cxnLst/>
              <a:rect l="l" t="t" r="r" b="b"/>
              <a:pathLst>
                <a:path w="1819" h="364" extrusionOk="0">
                  <a:moveTo>
                    <a:pt x="182" y="0"/>
                  </a:moveTo>
                  <a:lnTo>
                    <a:pt x="104" y="26"/>
                  </a:lnTo>
                  <a:lnTo>
                    <a:pt x="53" y="52"/>
                  </a:lnTo>
                  <a:lnTo>
                    <a:pt x="1" y="104"/>
                  </a:lnTo>
                  <a:lnTo>
                    <a:pt x="1" y="182"/>
                  </a:lnTo>
                  <a:lnTo>
                    <a:pt x="1" y="260"/>
                  </a:lnTo>
                  <a:lnTo>
                    <a:pt x="53" y="312"/>
                  </a:lnTo>
                  <a:lnTo>
                    <a:pt x="104" y="338"/>
                  </a:lnTo>
                  <a:lnTo>
                    <a:pt x="182" y="364"/>
                  </a:lnTo>
                  <a:lnTo>
                    <a:pt x="1636" y="364"/>
                  </a:lnTo>
                  <a:lnTo>
                    <a:pt x="1714" y="338"/>
                  </a:lnTo>
                  <a:lnTo>
                    <a:pt x="1766" y="312"/>
                  </a:lnTo>
                  <a:lnTo>
                    <a:pt x="1792" y="260"/>
                  </a:lnTo>
                  <a:lnTo>
                    <a:pt x="1818" y="182"/>
                  </a:lnTo>
                  <a:lnTo>
                    <a:pt x="1792" y="104"/>
                  </a:lnTo>
                  <a:lnTo>
                    <a:pt x="1766" y="52"/>
                  </a:lnTo>
                  <a:lnTo>
                    <a:pt x="1714" y="26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1145600" y="1476775"/>
              <a:ext cx="27300" cy="9100"/>
            </a:xfrm>
            <a:custGeom>
              <a:avLst/>
              <a:gdLst/>
              <a:ahLst/>
              <a:cxnLst/>
              <a:rect l="l" t="t" r="r" b="b"/>
              <a:pathLst>
                <a:path w="1092" h="364" extrusionOk="0">
                  <a:moveTo>
                    <a:pt x="182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1" y="104"/>
                  </a:lnTo>
                  <a:lnTo>
                    <a:pt x="1" y="182"/>
                  </a:lnTo>
                  <a:lnTo>
                    <a:pt x="1" y="260"/>
                  </a:lnTo>
                  <a:lnTo>
                    <a:pt x="53" y="312"/>
                  </a:lnTo>
                  <a:lnTo>
                    <a:pt x="105" y="338"/>
                  </a:lnTo>
                  <a:lnTo>
                    <a:pt x="182" y="364"/>
                  </a:lnTo>
                  <a:lnTo>
                    <a:pt x="910" y="364"/>
                  </a:lnTo>
                  <a:lnTo>
                    <a:pt x="987" y="338"/>
                  </a:lnTo>
                  <a:lnTo>
                    <a:pt x="1039" y="312"/>
                  </a:lnTo>
                  <a:lnTo>
                    <a:pt x="1065" y="260"/>
                  </a:lnTo>
                  <a:lnTo>
                    <a:pt x="1091" y="182"/>
                  </a:lnTo>
                  <a:lnTo>
                    <a:pt x="1065" y="104"/>
                  </a:lnTo>
                  <a:lnTo>
                    <a:pt x="1039" y="52"/>
                  </a:lnTo>
                  <a:lnTo>
                    <a:pt x="987" y="26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1017075" y="1274900"/>
              <a:ext cx="264875" cy="302500"/>
            </a:xfrm>
            <a:custGeom>
              <a:avLst/>
              <a:gdLst/>
              <a:ahLst/>
              <a:cxnLst/>
              <a:rect l="l" t="t" r="r" b="b"/>
              <a:pathLst>
                <a:path w="10595" h="12100" extrusionOk="0">
                  <a:moveTo>
                    <a:pt x="7011" y="364"/>
                  </a:moveTo>
                  <a:lnTo>
                    <a:pt x="6700" y="571"/>
                  </a:lnTo>
                  <a:lnTo>
                    <a:pt x="6440" y="831"/>
                  </a:lnTo>
                  <a:lnTo>
                    <a:pt x="6232" y="1142"/>
                  </a:lnTo>
                  <a:lnTo>
                    <a:pt x="6051" y="1480"/>
                  </a:lnTo>
                  <a:lnTo>
                    <a:pt x="1065" y="1480"/>
                  </a:lnTo>
                  <a:lnTo>
                    <a:pt x="935" y="1506"/>
                  </a:lnTo>
                  <a:lnTo>
                    <a:pt x="831" y="1558"/>
                  </a:lnTo>
                  <a:lnTo>
                    <a:pt x="754" y="1688"/>
                  </a:lnTo>
                  <a:lnTo>
                    <a:pt x="728" y="1818"/>
                  </a:lnTo>
                  <a:lnTo>
                    <a:pt x="728" y="4985"/>
                  </a:lnTo>
                  <a:lnTo>
                    <a:pt x="754" y="5063"/>
                  </a:lnTo>
                  <a:lnTo>
                    <a:pt x="780" y="5115"/>
                  </a:lnTo>
                  <a:lnTo>
                    <a:pt x="831" y="5141"/>
                  </a:lnTo>
                  <a:lnTo>
                    <a:pt x="909" y="5167"/>
                  </a:lnTo>
                  <a:lnTo>
                    <a:pt x="987" y="5141"/>
                  </a:lnTo>
                  <a:lnTo>
                    <a:pt x="1039" y="5115"/>
                  </a:lnTo>
                  <a:lnTo>
                    <a:pt x="1065" y="5063"/>
                  </a:lnTo>
                  <a:lnTo>
                    <a:pt x="1091" y="4985"/>
                  </a:lnTo>
                  <a:lnTo>
                    <a:pt x="1091" y="1818"/>
                  </a:lnTo>
                  <a:lnTo>
                    <a:pt x="5947" y="1818"/>
                  </a:lnTo>
                  <a:lnTo>
                    <a:pt x="5895" y="2103"/>
                  </a:lnTo>
                  <a:lnTo>
                    <a:pt x="5869" y="2389"/>
                  </a:lnTo>
                  <a:lnTo>
                    <a:pt x="5895" y="2752"/>
                  </a:lnTo>
                  <a:lnTo>
                    <a:pt x="5973" y="3090"/>
                  </a:lnTo>
                  <a:lnTo>
                    <a:pt x="6102" y="3427"/>
                  </a:lnTo>
                  <a:lnTo>
                    <a:pt x="6284" y="3713"/>
                  </a:lnTo>
                  <a:lnTo>
                    <a:pt x="6492" y="3999"/>
                  </a:lnTo>
                  <a:lnTo>
                    <a:pt x="6752" y="4232"/>
                  </a:lnTo>
                  <a:lnTo>
                    <a:pt x="7037" y="4414"/>
                  </a:lnTo>
                  <a:lnTo>
                    <a:pt x="7349" y="4570"/>
                  </a:lnTo>
                  <a:lnTo>
                    <a:pt x="7349" y="10282"/>
                  </a:lnTo>
                  <a:lnTo>
                    <a:pt x="1091" y="10282"/>
                  </a:lnTo>
                  <a:lnTo>
                    <a:pt x="1091" y="5738"/>
                  </a:lnTo>
                  <a:lnTo>
                    <a:pt x="1065" y="5686"/>
                  </a:lnTo>
                  <a:lnTo>
                    <a:pt x="1039" y="5609"/>
                  </a:lnTo>
                  <a:lnTo>
                    <a:pt x="987" y="5583"/>
                  </a:lnTo>
                  <a:lnTo>
                    <a:pt x="909" y="5557"/>
                  </a:lnTo>
                  <a:lnTo>
                    <a:pt x="831" y="5583"/>
                  </a:lnTo>
                  <a:lnTo>
                    <a:pt x="780" y="5609"/>
                  </a:lnTo>
                  <a:lnTo>
                    <a:pt x="754" y="5686"/>
                  </a:lnTo>
                  <a:lnTo>
                    <a:pt x="728" y="5738"/>
                  </a:lnTo>
                  <a:lnTo>
                    <a:pt x="728" y="10282"/>
                  </a:lnTo>
                  <a:lnTo>
                    <a:pt x="754" y="10412"/>
                  </a:lnTo>
                  <a:lnTo>
                    <a:pt x="831" y="10542"/>
                  </a:lnTo>
                  <a:lnTo>
                    <a:pt x="935" y="10620"/>
                  </a:lnTo>
                  <a:lnTo>
                    <a:pt x="1065" y="10646"/>
                  </a:lnTo>
                  <a:lnTo>
                    <a:pt x="7349" y="10646"/>
                  </a:lnTo>
                  <a:lnTo>
                    <a:pt x="7479" y="10620"/>
                  </a:lnTo>
                  <a:lnTo>
                    <a:pt x="7608" y="10542"/>
                  </a:lnTo>
                  <a:lnTo>
                    <a:pt x="7660" y="10412"/>
                  </a:lnTo>
                  <a:lnTo>
                    <a:pt x="7686" y="10282"/>
                  </a:lnTo>
                  <a:lnTo>
                    <a:pt x="7686" y="4700"/>
                  </a:lnTo>
                  <a:lnTo>
                    <a:pt x="7894" y="4726"/>
                  </a:lnTo>
                  <a:lnTo>
                    <a:pt x="8076" y="4752"/>
                  </a:lnTo>
                  <a:lnTo>
                    <a:pt x="8076" y="11736"/>
                  </a:lnTo>
                  <a:lnTo>
                    <a:pt x="364" y="11736"/>
                  </a:lnTo>
                  <a:lnTo>
                    <a:pt x="364" y="364"/>
                  </a:lnTo>
                  <a:close/>
                  <a:moveTo>
                    <a:pt x="338" y="0"/>
                  </a:moveTo>
                  <a:lnTo>
                    <a:pt x="208" y="26"/>
                  </a:lnTo>
                  <a:lnTo>
                    <a:pt x="104" y="104"/>
                  </a:lnTo>
                  <a:lnTo>
                    <a:pt x="27" y="208"/>
                  </a:lnTo>
                  <a:lnTo>
                    <a:pt x="1" y="338"/>
                  </a:lnTo>
                  <a:lnTo>
                    <a:pt x="1" y="11762"/>
                  </a:lnTo>
                  <a:lnTo>
                    <a:pt x="27" y="11892"/>
                  </a:lnTo>
                  <a:lnTo>
                    <a:pt x="104" y="11996"/>
                  </a:lnTo>
                  <a:lnTo>
                    <a:pt x="208" y="12074"/>
                  </a:lnTo>
                  <a:lnTo>
                    <a:pt x="338" y="12100"/>
                  </a:lnTo>
                  <a:lnTo>
                    <a:pt x="8102" y="12100"/>
                  </a:lnTo>
                  <a:lnTo>
                    <a:pt x="8232" y="12074"/>
                  </a:lnTo>
                  <a:lnTo>
                    <a:pt x="8335" y="11996"/>
                  </a:lnTo>
                  <a:lnTo>
                    <a:pt x="8413" y="11892"/>
                  </a:lnTo>
                  <a:lnTo>
                    <a:pt x="8439" y="11762"/>
                  </a:lnTo>
                  <a:lnTo>
                    <a:pt x="8439" y="4752"/>
                  </a:lnTo>
                  <a:lnTo>
                    <a:pt x="8621" y="4726"/>
                  </a:lnTo>
                  <a:lnTo>
                    <a:pt x="8829" y="4700"/>
                  </a:lnTo>
                  <a:lnTo>
                    <a:pt x="9011" y="4648"/>
                  </a:lnTo>
                  <a:lnTo>
                    <a:pt x="9192" y="4570"/>
                  </a:lnTo>
                  <a:lnTo>
                    <a:pt x="9374" y="4492"/>
                  </a:lnTo>
                  <a:lnTo>
                    <a:pt x="9530" y="4388"/>
                  </a:lnTo>
                  <a:lnTo>
                    <a:pt x="9712" y="4284"/>
                  </a:lnTo>
                  <a:lnTo>
                    <a:pt x="9841" y="4154"/>
                  </a:lnTo>
                  <a:lnTo>
                    <a:pt x="9997" y="4025"/>
                  </a:lnTo>
                  <a:lnTo>
                    <a:pt x="10127" y="3869"/>
                  </a:lnTo>
                  <a:lnTo>
                    <a:pt x="10231" y="3713"/>
                  </a:lnTo>
                  <a:lnTo>
                    <a:pt x="10335" y="3531"/>
                  </a:lnTo>
                  <a:lnTo>
                    <a:pt x="10413" y="3375"/>
                  </a:lnTo>
                  <a:lnTo>
                    <a:pt x="10491" y="3194"/>
                  </a:lnTo>
                  <a:lnTo>
                    <a:pt x="10543" y="2986"/>
                  </a:lnTo>
                  <a:lnTo>
                    <a:pt x="10594" y="2804"/>
                  </a:lnTo>
                  <a:lnTo>
                    <a:pt x="10594" y="2726"/>
                  </a:lnTo>
                  <a:lnTo>
                    <a:pt x="10569" y="2648"/>
                  </a:lnTo>
                  <a:lnTo>
                    <a:pt x="10517" y="2623"/>
                  </a:lnTo>
                  <a:lnTo>
                    <a:pt x="10465" y="2597"/>
                  </a:lnTo>
                  <a:lnTo>
                    <a:pt x="10387" y="2597"/>
                  </a:lnTo>
                  <a:lnTo>
                    <a:pt x="10335" y="2623"/>
                  </a:lnTo>
                  <a:lnTo>
                    <a:pt x="10283" y="2674"/>
                  </a:lnTo>
                  <a:lnTo>
                    <a:pt x="10257" y="2726"/>
                  </a:lnTo>
                  <a:lnTo>
                    <a:pt x="10205" y="2908"/>
                  </a:lnTo>
                  <a:lnTo>
                    <a:pt x="10153" y="3090"/>
                  </a:lnTo>
                  <a:lnTo>
                    <a:pt x="10075" y="3246"/>
                  </a:lnTo>
                  <a:lnTo>
                    <a:pt x="9997" y="3401"/>
                  </a:lnTo>
                  <a:lnTo>
                    <a:pt x="9816" y="3687"/>
                  </a:lnTo>
                  <a:lnTo>
                    <a:pt x="9556" y="3921"/>
                  </a:lnTo>
                  <a:lnTo>
                    <a:pt x="9270" y="4128"/>
                  </a:lnTo>
                  <a:lnTo>
                    <a:pt x="8959" y="4284"/>
                  </a:lnTo>
                  <a:lnTo>
                    <a:pt x="8803" y="4336"/>
                  </a:lnTo>
                  <a:lnTo>
                    <a:pt x="8621" y="4362"/>
                  </a:lnTo>
                  <a:lnTo>
                    <a:pt x="8439" y="4388"/>
                  </a:lnTo>
                  <a:lnTo>
                    <a:pt x="8258" y="4414"/>
                  </a:lnTo>
                  <a:lnTo>
                    <a:pt x="8050" y="4388"/>
                  </a:lnTo>
                  <a:lnTo>
                    <a:pt x="7842" y="4362"/>
                  </a:lnTo>
                  <a:lnTo>
                    <a:pt x="7660" y="4310"/>
                  </a:lnTo>
                  <a:lnTo>
                    <a:pt x="7479" y="4258"/>
                  </a:lnTo>
                  <a:lnTo>
                    <a:pt x="7297" y="4154"/>
                  </a:lnTo>
                  <a:lnTo>
                    <a:pt x="7115" y="4051"/>
                  </a:lnTo>
                  <a:lnTo>
                    <a:pt x="6959" y="3947"/>
                  </a:lnTo>
                  <a:lnTo>
                    <a:pt x="6829" y="3817"/>
                  </a:lnTo>
                  <a:lnTo>
                    <a:pt x="6700" y="3661"/>
                  </a:lnTo>
                  <a:lnTo>
                    <a:pt x="6570" y="3505"/>
                  </a:lnTo>
                  <a:lnTo>
                    <a:pt x="6466" y="3350"/>
                  </a:lnTo>
                  <a:lnTo>
                    <a:pt x="6388" y="3168"/>
                  </a:lnTo>
                  <a:lnTo>
                    <a:pt x="6310" y="2986"/>
                  </a:lnTo>
                  <a:lnTo>
                    <a:pt x="6258" y="2778"/>
                  </a:lnTo>
                  <a:lnTo>
                    <a:pt x="6232" y="2597"/>
                  </a:lnTo>
                  <a:lnTo>
                    <a:pt x="6232" y="2389"/>
                  </a:lnTo>
                  <a:lnTo>
                    <a:pt x="6232" y="2181"/>
                  </a:lnTo>
                  <a:lnTo>
                    <a:pt x="6258" y="1973"/>
                  </a:lnTo>
                  <a:lnTo>
                    <a:pt x="6310" y="1766"/>
                  </a:lnTo>
                  <a:lnTo>
                    <a:pt x="6388" y="1584"/>
                  </a:lnTo>
                  <a:lnTo>
                    <a:pt x="6466" y="1402"/>
                  </a:lnTo>
                  <a:lnTo>
                    <a:pt x="6570" y="1246"/>
                  </a:lnTo>
                  <a:lnTo>
                    <a:pt x="6700" y="1091"/>
                  </a:lnTo>
                  <a:lnTo>
                    <a:pt x="6829" y="961"/>
                  </a:lnTo>
                  <a:lnTo>
                    <a:pt x="6959" y="805"/>
                  </a:lnTo>
                  <a:lnTo>
                    <a:pt x="7115" y="701"/>
                  </a:lnTo>
                  <a:lnTo>
                    <a:pt x="7297" y="597"/>
                  </a:lnTo>
                  <a:lnTo>
                    <a:pt x="7479" y="519"/>
                  </a:lnTo>
                  <a:lnTo>
                    <a:pt x="7660" y="441"/>
                  </a:lnTo>
                  <a:lnTo>
                    <a:pt x="7842" y="389"/>
                  </a:lnTo>
                  <a:lnTo>
                    <a:pt x="8050" y="364"/>
                  </a:lnTo>
                  <a:lnTo>
                    <a:pt x="8439" y="364"/>
                  </a:lnTo>
                  <a:lnTo>
                    <a:pt x="8621" y="389"/>
                  </a:lnTo>
                  <a:lnTo>
                    <a:pt x="8777" y="415"/>
                  </a:lnTo>
                  <a:lnTo>
                    <a:pt x="8959" y="467"/>
                  </a:lnTo>
                  <a:lnTo>
                    <a:pt x="9270" y="623"/>
                  </a:lnTo>
                  <a:lnTo>
                    <a:pt x="9556" y="831"/>
                  </a:lnTo>
                  <a:lnTo>
                    <a:pt x="9790" y="1065"/>
                  </a:lnTo>
                  <a:lnTo>
                    <a:pt x="9997" y="1350"/>
                  </a:lnTo>
                  <a:lnTo>
                    <a:pt x="10075" y="1506"/>
                  </a:lnTo>
                  <a:lnTo>
                    <a:pt x="10153" y="1662"/>
                  </a:lnTo>
                  <a:lnTo>
                    <a:pt x="10205" y="1844"/>
                  </a:lnTo>
                  <a:lnTo>
                    <a:pt x="10257" y="2025"/>
                  </a:lnTo>
                  <a:lnTo>
                    <a:pt x="10283" y="2077"/>
                  </a:lnTo>
                  <a:lnTo>
                    <a:pt x="10309" y="2129"/>
                  </a:lnTo>
                  <a:lnTo>
                    <a:pt x="10387" y="2155"/>
                  </a:lnTo>
                  <a:lnTo>
                    <a:pt x="10465" y="2155"/>
                  </a:lnTo>
                  <a:lnTo>
                    <a:pt x="10517" y="2129"/>
                  </a:lnTo>
                  <a:lnTo>
                    <a:pt x="10569" y="2077"/>
                  </a:lnTo>
                  <a:lnTo>
                    <a:pt x="10594" y="2025"/>
                  </a:lnTo>
                  <a:lnTo>
                    <a:pt x="10594" y="1947"/>
                  </a:lnTo>
                  <a:lnTo>
                    <a:pt x="10543" y="1740"/>
                  </a:lnTo>
                  <a:lnTo>
                    <a:pt x="10491" y="1558"/>
                  </a:lnTo>
                  <a:lnTo>
                    <a:pt x="10413" y="1350"/>
                  </a:lnTo>
                  <a:lnTo>
                    <a:pt x="10309" y="1168"/>
                  </a:lnTo>
                  <a:lnTo>
                    <a:pt x="10205" y="1013"/>
                  </a:lnTo>
                  <a:lnTo>
                    <a:pt x="10075" y="831"/>
                  </a:lnTo>
                  <a:lnTo>
                    <a:pt x="9945" y="701"/>
                  </a:lnTo>
                  <a:lnTo>
                    <a:pt x="9790" y="545"/>
                  </a:lnTo>
                  <a:lnTo>
                    <a:pt x="9634" y="441"/>
                  </a:lnTo>
                  <a:lnTo>
                    <a:pt x="9452" y="312"/>
                  </a:lnTo>
                  <a:lnTo>
                    <a:pt x="9270" y="234"/>
                  </a:lnTo>
                  <a:lnTo>
                    <a:pt x="9088" y="156"/>
                  </a:lnTo>
                  <a:lnTo>
                    <a:pt x="8881" y="78"/>
                  </a:lnTo>
                  <a:lnTo>
                    <a:pt x="8673" y="26"/>
                  </a:lnTo>
                  <a:lnTo>
                    <a:pt x="84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1191050" y="1311250"/>
              <a:ext cx="64925" cy="22075"/>
            </a:xfrm>
            <a:custGeom>
              <a:avLst/>
              <a:gdLst/>
              <a:ahLst/>
              <a:cxnLst/>
              <a:rect l="l" t="t" r="r" b="b"/>
              <a:pathLst>
                <a:path w="2597" h="883" extrusionOk="0">
                  <a:moveTo>
                    <a:pt x="1299" y="0"/>
                  </a:moveTo>
                  <a:lnTo>
                    <a:pt x="1117" y="26"/>
                  </a:lnTo>
                  <a:lnTo>
                    <a:pt x="935" y="52"/>
                  </a:lnTo>
                  <a:lnTo>
                    <a:pt x="779" y="104"/>
                  </a:lnTo>
                  <a:lnTo>
                    <a:pt x="598" y="156"/>
                  </a:lnTo>
                  <a:lnTo>
                    <a:pt x="442" y="234"/>
                  </a:lnTo>
                  <a:lnTo>
                    <a:pt x="312" y="338"/>
                  </a:lnTo>
                  <a:lnTo>
                    <a:pt x="156" y="467"/>
                  </a:lnTo>
                  <a:lnTo>
                    <a:pt x="26" y="597"/>
                  </a:lnTo>
                  <a:lnTo>
                    <a:pt x="0" y="649"/>
                  </a:lnTo>
                  <a:lnTo>
                    <a:pt x="0" y="727"/>
                  </a:lnTo>
                  <a:lnTo>
                    <a:pt x="26" y="779"/>
                  </a:lnTo>
                  <a:lnTo>
                    <a:pt x="52" y="831"/>
                  </a:lnTo>
                  <a:lnTo>
                    <a:pt x="130" y="883"/>
                  </a:lnTo>
                  <a:lnTo>
                    <a:pt x="182" y="883"/>
                  </a:lnTo>
                  <a:lnTo>
                    <a:pt x="260" y="857"/>
                  </a:lnTo>
                  <a:lnTo>
                    <a:pt x="312" y="831"/>
                  </a:lnTo>
                  <a:lnTo>
                    <a:pt x="520" y="623"/>
                  </a:lnTo>
                  <a:lnTo>
                    <a:pt x="753" y="493"/>
                  </a:lnTo>
                  <a:lnTo>
                    <a:pt x="1013" y="390"/>
                  </a:lnTo>
                  <a:lnTo>
                    <a:pt x="1299" y="364"/>
                  </a:lnTo>
                  <a:lnTo>
                    <a:pt x="1584" y="390"/>
                  </a:lnTo>
                  <a:lnTo>
                    <a:pt x="1844" y="493"/>
                  </a:lnTo>
                  <a:lnTo>
                    <a:pt x="2078" y="623"/>
                  </a:lnTo>
                  <a:lnTo>
                    <a:pt x="2285" y="831"/>
                  </a:lnTo>
                  <a:lnTo>
                    <a:pt x="2337" y="857"/>
                  </a:lnTo>
                  <a:lnTo>
                    <a:pt x="2415" y="883"/>
                  </a:lnTo>
                  <a:lnTo>
                    <a:pt x="2467" y="883"/>
                  </a:lnTo>
                  <a:lnTo>
                    <a:pt x="2519" y="831"/>
                  </a:lnTo>
                  <a:lnTo>
                    <a:pt x="2571" y="779"/>
                  </a:lnTo>
                  <a:lnTo>
                    <a:pt x="2597" y="727"/>
                  </a:lnTo>
                  <a:lnTo>
                    <a:pt x="2597" y="649"/>
                  </a:lnTo>
                  <a:lnTo>
                    <a:pt x="2545" y="597"/>
                  </a:lnTo>
                  <a:lnTo>
                    <a:pt x="2441" y="467"/>
                  </a:lnTo>
                  <a:lnTo>
                    <a:pt x="2285" y="338"/>
                  </a:lnTo>
                  <a:lnTo>
                    <a:pt x="2155" y="234"/>
                  </a:lnTo>
                  <a:lnTo>
                    <a:pt x="2000" y="156"/>
                  </a:lnTo>
                  <a:lnTo>
                    <a:pt x="1818" y="104"/>
                  </a:lnTo>
                  <a:lnTo>
                    <a:pt x="1662" y="52"/>
                  </a:lnTo>
                  <a:lnTo>
                    <a:pt x="1480" y="26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1204025" y="1330075"/>
              <a:ext cx="38975" cy="16900"/>
            </a:xfrm>
            <a:custGeom>
              <a:avLst/>
              <a:gdLst/>
              <a:ahLst/>
              <a:cxnLst/>
              <a:rect l="l" t="t" r="r" b="b"/>
              <a:pathLst>
                <a:path w="1559" h="676" extrusionOk="0">
                  <a:moveTo>
                    <a:pt x="780" y="0"/>
                  </a:moveTo>
                  <a:lnTo>
                    <a:pt x="546" y="26"/>
                  </a:lnTo>
                  <a:lnTo>
                    <a:pt x="338" y="104"/>
                  </a:lnTo>
                  <a:lnTo>
                    <a:pt x="156" y="234"/>
                  </a:lnTo>
                  <a:lnTo>
                    <a:pt x="27" y="416"/>
                  </a:lnTo>
                  <a:lnTo>
                    <a:pt x="1" y="467"/>
                  </a:lnTo>
                  <a:lnTo>
                    <a:pt x="1" y="545"/>
                  </a:lnTo>
                  <a:lnTo>
                    <a:pt x="27" y="597"/>
                  </a:lnTo>
                  <a:lnTo>
                    <a:pt x="79" y="649"/>
                  </a:lnTo>
                  <a:lnTo>
                    <a:pt x="130" y="675"/>
                  </a:lnTo>
                  <a:lnTo>
                    <a:pt x="208" y="675"/>
                  </a:lnTo>
                  <a:lnTo>
                    <a:pt x="260" y="649"/>
                  </a:lnTo>
                  <a:lnTo>
                    <a:pt x="312" y="597"/>
                  </a:lnTo>
                  <a:lnTo>
                    <a:pt x="416" y="493"/>
                  </a:lnTo>
                  <a:lnTo>
                    <a:pt x="520" y="416"/>
                  </a:lnTo>
                  <a:lnTo>
                    <a:pt x="650" y="364"/>
                  </a:lnTo>
                  <a:lnTo>
                    <a:pt x="780" y="338"/>
                  </a:lnTo>
                  <a:lnTo>
                    <a:pt x="909" y="364"/>
                  </a:lnTo>
                  <a:lnTo>
                    <a:pt x="1039" y="416"/>
                  </a:lnTo>
                  <a:lnTo>
                    <a:pt x="1169" y="493"/>
                  </a:lnTo>
                  <a:lnTo>
                    <a:pt x="1247" y="597"/>
                  </a:lnTo>
                  <a:lnTo>
                    <a:pt x="1299" y="649"/>
                  </a:lnTo>
                  <a:lnTo>
                    <a:pt x="1351" y="675"/>
                  </a:lnTo>
                  <a:lnTo>
                    <a:pt x="1429" y="675"/>
                  </a:lnTo>
                  <a:lnTo>
                    <a:pt x="1481" y="649"/>
                  </a:lnTo>
                  <a:lnTo>
                    <a:pt x="1533" y="597"/>
                  </a:lnTo>
                  <a:lnTo>
                    <a:pt x="1559" y="519"/>
                  </a:lnTo>
                  <a:lnTo>
                    <a:pt x="1559" y="467"/>
                  </a:lnTo>
                  <a:lnTo>
                    <a:pt x="1533" y="390"/>
                  </a:lnTo>
                  <a:lnTo>
                    <a:pt x="1403" y="234"/>
                  </a:lnTo>
                  <a:lnTo>
                    <a:pt x="1221" y="104"/>
                  </a:lnTo>
                  <a:lnTo>
                    <a:pt x="1013" y="26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1218950" y="1348250"/>
              <a:ext cx="9125" cy="9100"/>
            </a:xfrm>
            <a:custGeom>
              <a:avLst/>
              <a:gdLst/>
              <a:ahLst/>
              <a:cxnLst/>
              <a:rect l="l" t="t" r="r" b="b"/>
              <a:pathLst>
                <a:path w="365" h="364" extrusionOk="0">
                  <a:moveTo>
                    <a:pt x="183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27" y="260"/>
                  </a:lnTo>
                  <a:lnTo>
                    <a:pt x="53" y="312"/>
                  </a:lnTo>
                  <a:lnTo>
                    <a:pt x="105" y="364"/>
                  </a:lnTo>
                  <a:lnTo>
                    <a:pt x="260" y="364"/>
                  </a:lnTo>
                  <a:lnTo>
                    <a:pt x="312" y="312"/>
                  </a:lnTo>
                  <a:lnTo>
                    <a:pt x="338" y="260"/>
                  </a:lnTo>
                  <a:lnTo>
                    <a:pt x="364" y="182"/>
                  </a:lnTo>
                  <a:lnTo>
                    <a:pt x="338" y="104"/>
                  </a:lnTo>
                  <a:lnTo>
                    <a:pt x="312" y="52"/>
                  </a:lnTo>
                  <a:lnTo>
                    <a:pt x="260" y="2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17"/>
          <p:cNvGrpSpPr/>
          <p:nvPr/>
        </p:nvGrpSpPr>
        <p:grpSpPr>
          <a:xfrm>
            <a:off x="5408249" y="3903678"/>
            <a:ext cx="288449" cy="324673"/>
            <a:chOff x="1775275" y="1274900"/>
            <a:chExt cx="268750" cy="302500"/>
          </a:xfrm>
        </p:grpSpPr>
        <p:sp>
          <p:nvSpPr>
            <p:cNvPr id="218" name="Google Shape;218;p17"/>
            <p:cNvSpPr/>
            <p:nvPr/>
          </p:nvSpPr>
          <p:spPr>
            <a:xfrm>
              <a:off x="1779800" y="1279425"/>
              <a:ext cx="259700" cy="259675"/>
            </a:xfrm>
            <a:custGeom>
              <a:avLst/>
              <a:gdLst/>
              <a:ahLst/>
              <a:cxnLst/>
              <a:rect l="l" t="t" r="r" b="b"/>
              <a:pathLst>
                <a:path w="10388" h="10387" extrusionOk="0">
                  <a:moveTo>
                    <a:pt x="4675" y="1"/>
                  </a:moveTo>
                  <a:lnTo>
                    <a:pt x="4545" y="884"/>
                  </a:lnTo>
                  <a:lnTo>
                    <a:pt x="4078" y="987"/>
                  </a:lnTo>
                  <a:lnTo>
                    <a:pt x="3636" y="1143"/>
                  </a:lnTo>
                  <a:lnTo>
                    <a:pt x="3039" y="442"/>
                  </a:lnTo>
                  <a:lnTo>
                    <a:pt x="2156" y="936"/>
                  </a:lnTo>
                  <a:lnTo>
                    <a:pt x="2468" y="1792"/>
                  </a:lnTo>
                  <a:lnTo>
                    <a:pt x="2130" y="2104"/>
                  </a:lnTo>
                  <a:lnTo>
                    <a:pt x="1819" y="2467"/>
                  </a:lnTo>
                  <a:lnTo>
                    <a:pt x="962" y="2156"/>
                  </a:lnTo>
                  <a:lnTo>
                    <a:pt x="442" y="3039"/>
                  </a:lnTo>
                  <a:lnTo>
                    <a:pt x="1143" y="3610"/>
                  </a:lnTo>
                  <a:lnTo>
                    <a:pt x="1014" y="4051"/>
                  </a:lnTo>
                  <a:lnTo>
                    <a:pt x="910" y="4519"/>
                  </a:lnTo>
                  <a:lnTo>
                    <a:pt x="1" y="4675"/>
                  </a:lnTo>
                  <a:lnTo>
                    <a:pt x="1" y="5687"/>
                  </a:lnTo>
                  <a:lnTo>
                    <a:pt x="910" y="5843"/>
                  </a:lnTo>
                  <a:lnTo>
                    <a:pt x="1014" y="6310"/>
                  </a:lnTo>
                  <a:lnTo>
                    <a:pt x="1143" y="6752"/>
                  </a:lnTo>
                  <a:lnTo>
                    <a:pt x="442" y="7349"/>
                  </a:lnTo>
                  <a:lnTo>
                    <a:pt x="962" y="8232"/>
                  </a:lnTo>
                  <a:lnTo>
                    <a:pt x="1819" y="7894"/>
                  </a:lnTo>
                  <a:lnTo>
                    <a:pt x="2130" y="8258"/>
                  </a:lnTo>
                  <a:lnTo>
                    <a:pt x="2468" y="8569"/>
                  </a:lnTo>
                  <a:lnTo>
                    <a:pt x="2156" y="9426"/>
                  </a:lnTo>
                  <a:lnTo>
                    <a:pt x="3039" y="9945"/>
                  </a:lnTo>
                  <a:lnTo>
                    <a:pt x="3636" y="9218"/>
                  </a:lnTo>
                  <a:lnTo>
                    <a:pt x="4078" y="9374"/>
                  </a:lnTo>
                  <a:lnTo>
                    <a:pt x="4545" y="9478"/>
                  </a:lnTo>
                  <a:lnTo>
                    <a:pt x="4675" y="10387"/>
                  </a:lnTo>
                  <a:lnTo>
                    <a:pt x="5713" y="10387"/>
                  </a:lnTo>
                  <a:lnTo>
                    <a:pt x="5869" y="9478"/>
                  </a:lnTo>
                  <a:lnTo>
                    <a:pt x="6233" y="9400"/>
                  </a:lnTo>
                  <a:lnTo>
                    <a:pt x="6570" y="9296"/>
                  </a:lnTo>
                  <a:lnTo>
                    <a:pt x="6674" y="9011"/>
                  </a:lnTo>
                  <a:lnTo>
                    <a:pt x="6830" y="8725"/>
                  </a:lnTo>
                  <a:lnTo>
                    <a:pt x="7038" y="8491"/>
                  </a:lnTo>
                  <a:lnTo>
                    <a:pt x="7271" y="8284"/>
                  </a:lnTo>
                  <a:lnTo>
                    <a:pt x="7531" y="8102"/>
                  </a:lnTo>
                  <a:lnTo>
                    <a:pt x="7817" y="7972"/>
                  </a:lnTo>
                  <a:lnTo>
                    <a:pt x="8128" y="7894"/>
                  </a:lnTo>
                  <a:lnTo>
                    <a:pt x="8440" y="7868"/>
                  </a:lnTo>
                  <a:lnTo>
                    <a:pt x="8725" y="7894"/>
                  </a:lnTo>
                  <a:lnTo>
                    <a:pt x="8985" y="7946"/>
                  </a:lnTo>
                  <a:lnTo>
                    <a:pt x="9245" y="8024"/>
                  </a:lnTo>
                  <a:lnTo>
                    <a:pt x="9478" y="8154"/>
                  </a:lnTo>
                  <a:lnTo>
                    <a:pt x="9946" y="7349"/>
                  </a:lnTo>
                  <a:lnTo>
                    <a:pt x="9245" y="6752"/>
                  </a:lnTo>
                  <a:lnTo>
                    <a:pt x="9375" y="6310"/>
                  </a:lnTo>
                  <a:lnTo>
                    <a:pt x="9478" y="5843"/>
                  </a:lnTo>
                  <a:lnTo>
                    <a:pt x="10387" y="5687"/>
                  </a:lnTo>
                  <a:lnTo>
                    <a:pt x="10387" y="4675"/>
                  </a:lnTo>
                  <a:lnTo>
                    <a:pt x="9478" y="4519"/>
                  </a:lnTo>
                  <a:lnTo>
                    <a:pt x="9375" y="4051"/>
                  </a:lnTo>
                  <a:lnTo>
                    <a:pt x="9245" y="3610"/>
                  </a:lnTo>
                  <a:lnTo>
                    <a:pt x="9946" y="3039"/>
                  </a:lnTo>
                  <a:lnTo>
                    <a:pt x="9426" y="2156"/>
                  </a:lnTo>
                  <a:lnTo>
                    <a:pt x="8570" y="2467"/>
                  </a:lnTo>
                  <a:lnTo>
                    <a:pt x="8258" y="2104"/>
                  </a:lnTo>
                  <a:lnTo>
                    <a:pt x="7920" y="1792"/>
                  </a:lnTo>
                  <a:lnTo>
                    <a:pt x="8232" y="936"/>
                  </a:lnTo>
                  <a:lnTo>
                    <a:pt x="7349" y="442"/>
                  </a:lnTo>
                  <a:lnTo>
                    <a:pt x="6778" y="1143"/>
                  </a:lnTo>
                  <a:lnTo>
                    <a:pt x="6311" y="987"/>
                  </a:lnTo>
                  <a:lnTo>
                    <a:pt x="5869" y="884"/>
                  </a:lnTo>
                  <a:lnTo>
                    <a:pt x="57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1829800" y="1329425"/>
              <a:ext cx="159700" cy="159050"/>
            </a:xfrm>
            <a:custGeom>
              <a:avLst/>
              <a:gdLst/>
              <a:ahLst/>
              <a:cxnLst/>
              <a:rect l="l" t="t" r="r" b="b"/>
              <a:pathLst>
                <a:path w="6388" h="6362" extrusionOk="0">
                  <a:moveTo>
                    <a:pt x="3194" y="0"/>
                  </a:moveTo>
                  <a:lnTo>
                    <a:pt x="2883" y="26"/>
                  </a:lnTo>
                  <a:lnTo>
                    <a:pt x="2545" y="52"/>
                  </a:lnTo>
                  <a:lnTo>
                    <a:pt x="2259" y="130"/>
                  </a:lnTo>
                  <a:lnTo>
                    <a:pt x="1948" y="260"/>
                  </a:lnTo>
                  <a:lnTo>
                    <a:pt x="1688" y="390"/>
                  </a:lnTo>
                  <a:lnTo>
                    <a:pt x="1402" y="545"/>
                  </a:lnTo>
                  <a:lnTo>
                    <a:pt x="1169" y="727"/>
                  </a:lnTo>
                  <a:lnTo>
                    <a:pt x="935" y="935"/>
                  </a:lnTo>
                  <a:lnTo>
                    <a:pt x="727" y="1169"/>
                  </a:lnTo>
                  <a:lnTo>
                    <a:pt x="546" y="1402"/>
                  </a:lnTo>
                  <a:lnTo>
                    <a:pt x="390" y="1662"/>
                  </a:lnTo>
                  <a:lnTo>
                    <a:pt x="260" y="1947"/>
                  </a:lnTo>
                  <a:lnTo>
                    <a:pt x="156" y="2233"/>
                  </a:lnTo>
                  <a:lnTo>
                    <a:pt x="78" y="2545"/>
                  </a:lnTo>
                  <a:lnTo>
                    <a:pt x="26" y="2856"/>
                  </a:lnTo>
                  <a:lnTo>
                    <a:pt x="0" y="3194"/>
                  </a:lnTo>
                  <a:lnTo>
                    <a:pt x="26" y="3505"/>
                  </a:lnTo>
                  <a:lnTo>
                    <a:pt x="78" y="3817"/>
                  </a:lnTo>
                  <a:lnTo>
                    <a:pt x="156" y="4129"/>
                  </a:lnTo>
                  <a:lnTo>
                    <a:pt x="260" y="4414"/>
                  </a:lnTo>
                  <a:lnTo>
                    <a:pt x="390" y="4700"/>
                  </a:lnTo>
                  <a:lnTo>
                    <a:pt x="546" y="4959"/>
                  </a:lnTo>
                  <a:lnTo>
                    <a:pt x="727" y="5219"/>
                  </a:lnTo>
                  <a:lnTo>
                    <a:pt x="935" y="5427"/>
                  </a:lnTo>
                  <a:lnTo>
                    <a:pt x="1169" y="5635"/>
                  </a:lnTo>
                  <a:lnTo>
                    <a:pt x="1402" y="5816"/>
                  </a:lnTo>
                  <a:lnTo>
                    <a:pt x="1688" y="5998"/>
                  </a:lnTo>
                  <a:lnTo>
                    <a:pt x="1948" y="6128"/>
                  </a:lnTo>
                  <a:lnTo>
                    <a:pt x="2259" y="6232"/>
                  </a:lnTo>
                  <a:lnTo>
                    <a:pt x="2545" y="6310"/>
                  </a:lnTo>
                  <a:lnTo>
                    <a:pt x="2883" y="6362"/>
                  </a:lnTo>
                  <a:lnTo>
                    <a:pt x="3532" y="6362"/>
                  </a:lnTo>
                  <a:lnTo>
                    <a:pt x="3843" y="6310"/>
                  </a:lnTo>
                  <a:lnTo>
                    <a:pt x="4155" y="6232"/>
                  </a:lnTo>
                  <a:lnTo>
                    <a:pt x="4440" y="6128"/>
                  </a:lnTo>
                  <a:lnTo>
                    <a:pt x="4726" y="5998"/>
                  </a:lnTo>
                  <a:lnTo>
                    <a:pt x="4986" y="5816"/>
                  </a:lnTo>
                  <a:lnTo>
                    <a:pt x="5219" y="5635"/>
                  </a:lnTo>
                  <a:lnTo>
                    <a:pt x="5453" y="5427"/>
                  </a:lnTo>
                  <a:lnTo>
                    <a:pt x="5661" y="5219"/>
                  </a:lnTo>
                  <a:lnTo>
                    <a:pt x="5843" y="4959"/>
                  </a:lnTo>
                  <a:lnTo>
                    <a:pt x="5998" y="4700"/>
                  </a:lnTo>
                  <a:lnTo>
                    <a:pt x="6128" y="4414"/>
                  </a:lnTo>
                  <a:lnTo>
                    <a:pt x="6232" y="4129"/>
                  </a:lnTo>
                  <a:lnTo>
                    <a:pt x="6310" y="3817"/>
                  </a:lnTo>
                  <a:lnTo>
                    <a:pt x="6362" y="3505"/>
                  </a:lnTo>
                  <a:lnTo>
                    <a:pt x="6388" y="3194"/>
                  </a:lnTo>
                  <a:lnTo>
                    <a:pt x="6362" y="2856"/>
                  </a:lnTo>
                  <a:lnTo>
                    <a:pt x="6310" y="2545"/>
                  </a:lnTo>
                  <a:lnTo>
                    <a:pt x="6232" y="2233"/>
                  </a:lnTo>
                  <a:lnTo>
                    <a:pt x="6128" y="1947"/>
                  </a:lnTo>
                  <a:lnTo>
                    <a:pt x="5998" y="1662"/>
                  </a:lnTo>
                  <a:lnTo>
                    <a:pt x="5843" y="1402"/>
                  </a:lnTo>
                  <a:lnTo>
                    <a:pt x="5661" y="1169"/>
                  </a:lnTo>
                  <a:lnTo>
                    <a:pt x="5453" y="935"/>
                  </a:lnTo>
                  <a:lnTo>
                    <a:pt x="5219" y="727"/>
                  </a:lnTo>
                  <a:lnTo>
                    <a:pt x="4986" y="545"/>
                  </a:lnTo>
                  <a:lnTo>
                    <a:pt x="4726" y="390"/>
                  </a:lnTo>
                  <a:lnTo>
                    <a:pt x="4440" y="260"/>
                  </a:lnTo>
                  <a:lnTo>
                    <a:pt x="4155" y="130"/>
                  </a:lnTo>
                  <a:lnTo>
                    <a:pt x="3843" y="52"/>
                  </a:lnTo>
                  <a:lnTo>
                    <a:pt x="3532" y="26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1848625" y="1348250"/>
              <a:ext cx="122050" cy="122050"/>
            </a:xfrm>
            <a:custGeom>
              <a:avLst/>
              <a:gdLst/>
              <a:ahLst/>
              <a:cxnLst/>
              <a:rect l="l" t="t" r="r" b="b"/>
              <a:pathLst>
                <a:path w="4882" h="4882" extrusionOk="0">
                  <a:moveTo>
                    <a:pt x="2181" y="0"/>
                  </a:moveTo>
                  <a:lnTo>
                    <a:pt x="1948" y="52"/>
                  </a:lnTo>
                  <a:lnTo>
                    <a:pt x="1714" y="104"/>
                  </a:lnTo>
                  <a:lnTo>
                    <a:pt x="1506" y="182"/>
                  </a:lnTo>
                  <a:lnTo>
                    <a:pt x="1273" y="286"/>
                  </a:lnTo>
                  <a:lnTo>
                    <a:pt x="1091" y="416"/>
                  </a:lnTo>
                  <a:lnTo>
                    <a:pt x="883" y="545"/>
                  </a:lnTo>
                  <a:lnTo>
                    <a:pt x="727" y="701"/>
                  </a:lnTo>
                  <a:lnTo>
                    <a:pt x="572" y="883"/>
                  </a:lnTo>
                  <a:lnTo>
                    <a:pt x="416" y="1065"/>
                  </a:lnTo>
                  <a:lnTo>
                    <a:pt x="286" y="1272"/>
                  </a:lnTo>
                  <a:lnTo>
                    <a:pt x="208" y="1480"/>
                  </a:lnTo>
                  <a:lnTo>
                    <a:pt x="104" y="1714"/>
                  </a:lnTo>
                  <a:lnTo>
                    <a:pt x="52" y="1947"/>
                  </a:lnTo>
                  <a:lnTo>
                    <a:pt x="26" y="2181"/>
                  </a:lnTo>
                  <a:lnTo>
                    <a:pt x="0" y="2441"/>
                  </a:lnTo>
                  <a:lnTo>
                    <a:pt x="26" y="2675"/>
                  </a:lnTo>
                  <a:lnTo>
                    <a:pt x="52" y="2934"/>
                  </a:lnTo>
                  <a:lnTo>
                    <a:pt x="104" y="3168"/>
                  </a:lnTo>
                  <a:lnTo>
                    <a:pt x="208" y="3376"/>
                  </a:lnTo>
                  <a:lnTo>
                    <a:pt x="286" y="3583"/>
                  </a:lnTo>
                  <a:lnTo>
                    <a:pt x="416" y="3791"/>
                  </a:lnTo>
                  <a:lnTo>
                    <a:pt x="572" y="3973"/>
                  </a:lnTo>
                  <a:lnTo>
                    <a:pt x="727" y="4155"/>
                  </a:lnTo>
                  <a:lnTo>
                    <a:pt x="883" y="4310"/>
                  </a:lnTo>
                  <a:lnTo>
                    <a:pt x="1091" y="4466"/>
                  </a:lnTo>
                  <a:lnTo>
                    <a:pt x="1273" y="4570"/>
                  </a:lnTo>
                  <a:lnTo>
                    <a:pt x="1506" y="4674"/>
                  </a:lnTo>
                  <a:lnTo>
                    <a:pt x="1714" y="4752"/>
                  </a:lnTo>
                  <a:lnTo>
                    <a:pt x="1948" y="4830"/>
                  </a:lnTo>
                  <a:lnTo>
                    <a:pt x="2181" y="4856"/>
                  </a:lnTo>
                  <a:lnTo>
                    <a:pt x="2441" y="4882"/>
                  </a:lnTo>
                  <a:lnTo>
                    <a:pt x="2701" y="4856"/>
                  </a:lnTo>
                  <a:lnTo>
                    <a:pt x="2934" y="4830"/>
                  </a:lnTo>
                  <a:lnTo>
                    <a:pt x="3168" y="4752"/>
                  </a:lnTo>
                  <a:lnTo>
                    <a:pt x="3402" y="4674"/>
                  </a:lnTo>
                  <a:lnTo>
                    <a:pt x="3610" y="4570"/>
                  </a:lnTo>
                  <a:lnTo>
                    <a:pt x="3817" y="4466"/>
                  </a:lnTo>
                  <a:lnTo>
                    <a:pt x="3999" y="4310"/>
                  </a:lnTo>
                  <a:lnTo>
                    <a:pt x="4155" y="4155"/>
                  </a:lnTo>
                  <a:lnTo>
                    <a:pt x="4311" y="3973"/>
                  </a:lnTo>
                  <a:lnTo>
                    <a:pt x="4466" y="3791"/>
                  </a:lnTo>
                  <a:lnTo>
                    <a:pt x="4596" y="3583"/>
                  </a:lnTo>
                  <a:lnTo>
                    <a:pt x="4700" y="3376"/>
                  </a:lnTo>
                  <a:lnTo>
                    <a:pt x="4778" y="3168"/>
                  </a:lnTo>
                  <a:lnTo>
                    <a:pt x="4830" y="2934"/>
                  </a:lnTo>
                  <a:lnTo>
                    <a:pt x="4856" y="2675"/>
                  </a:lnTo>
                  <a:lnTo>
                    <a:pt x="4882" y="2441"/>
                  </a:lnTo>
                  <a:lnTo>
                    <a:pt x="4856" y="2181"/>
                  </a:lnTo>
                  <a:lnTo>
                    <a:pt x="4830" y="1947"/>
                  </a:lnTo>
                  <a:lnTo>
                    <a:pt x="4778" y="1714"/>
                  </a:lnTo>
                  <a:lnTo>
                    <a:pt x="4700" y="1480"/>
                  </a:lnTo>
                  <a:lnTo>
                    <a:pt x="4596" y="1272"/>
                  </a:lnTo>
                  <a:lnTo>
                    <a:pt x="4466" y="1065"/>
                  </a:lnTo>
                  <a:lnTo>
                    <a:pt x="4311" y="883"/>
                  </a:lnTo>
                  <a:lnTo>
                    <a:pt x="4155" y="701"/>
                  </a:lnTo>
                  <a:lnTo>
                    <a:pt x="3999" y="545"/>
                  </a:lnTo>
                  <a:lnTo>
                    <a:pt x="3817" y="416"/>
                  </a:lnTo>
                  <a:lnTo>
                    <a:pt x="3610" y="286"/>
                  </a:lnTo>
                  <a:lnTo>
                    <a:pt x="3402" y="182"/>
                  </a:lnTo>
                  <a:lnTo>
                    <a:pt x="3168" y="104"/>
                  </a:lnTo>
                  <a:lnTo>
                    <a:pt x="2934" y="52"/>
                  </a:lnTo>
                  <a:lnTo>
                    <a:pt x="2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1848625" y="1348250"/>
              <a:ext cx="72725" cy="122050"/>
            </a:xfrm>
            <a:custGeom>
              <a:avLst/>
              <a:gdLst/>
              <a:ahLst/>
              <a:cxnLst/>
              <a:rect l="l" t="t" r="r" b="b"/>
              <a:pathLst>
                <a:path w="2909" h="4882" extrusionOk="0">
                  <a:moveTo>
                    <a:pt x="2181" y="0"/>
                  </a:moveTo>
                  <a:lnTo>
                    <a:pt x="1948" y="52"/>
                  </a:lnTo>
                  <a:lnTo>
                    <a:pt x="1714" y="104"/>
                  </a:lnTo>
                  <a:lnTo>
                    <a:pt x="1506" y="182"/>
                  </a:lnTo>
                  <a:lnTo>
                    <a:pt x="1273" y="286"/>
                  </a:lnTo>
                  <a:lnTo>
                    <a:pt x="1091" y="416"/>
                  </a:lnTo>
                  <a:lnTo>
                    <a:pt x="883" y="545"/>
                  </a:lnTo>
                  <a:lnTo>
                    <a:pt x="727" y="701"/>
                  </a:lnTo>
                  <a:lnTo>
                    <a:pt x="572" y="883"/>
                  </a:lnTo>
                  <a:lnTo>
                    <a:pt x="416" y="1065"/>
                  </a:lnTo>
                  <a:lnTo>
                    <a:pt x="286" y="1272"/>
                  </a:lnTo>
                  <a:lnTo>
                    <a:pt x="208" y="1480"/>
                  </a:lnTo>
                  <a:lnTo>
                    <a:pt x="104" y="1714"/>
                  </a:lnTo>
                  <a:lnTo>
                    <a:pt x="52" y="1947"/>
                  </a:lnTo>
                  <a:lnTo>
                    <a:pt x="26" y="2181"/>
                  </a:lnTo>
                  <a:lnTo>
                    <a:pt x="0" y="2441"/>
                  </a:lnTo>
                  <a:lnTo>
                    <a:pt x="26" y="2675"/>
                  </a:lnTo>
                  <a:lnTo>
                    <a:pt x="52" y="2934"/>
                  </a:lnTo>
                  <a:lnTo>
                    <a:pt x="104" y="3168"/>
                  </a:lnTo>
                  <a:lnTo>
                    <a:pt x="208" y="3376"/>
                  </a:lnTo>
                  <a:lnTo>
                    <a:pt x="286" y="3583"/>
                  </a:lnTo>
                  <a:lnTo>
                    <a:pt x="416" y="3791"/>
                  </a:lnTo>
                  <a:lnTo>
                    <a:pt x="572" y="3973"/>
                  </a:lnTo>
                  <a:lnTo>
                    <a:pt x="727" y="4155"/>
                  </a:lnTo>
                  <a:lnTo>
                    <a:pt x="883" y="4310"/>
                  </a:lnTo>
                  <a:lnTo>
                    <a:pt x="1091" y="4466"/>
                  </a:lnTo>
                  <a:lnTo>
                    <a:pt x="1273" y="4570"/>
                  </a:lnTo>
                  <a:lnTo>
                    <a:pt x="1506" y="4674"/>
                  </a:lnTo>
                  <a:lnTo>
                    <a:pt x="1714" y="4752"/>
                  </a:lnTo>
                  <a:lnTo>
                    <a:pt x="1948" y="4830"/>
                  </a:lnTo>
                  <a:lnTo>
                    <a:pt x="2181" y="4856"/>
                  </a:lnTo>
                  <a:lnTo>
                    <a:pt x="2441" y="4882"/>
                  </a:lnTo>
                  <a:lnTo>
                    <a:pt x="2675" y="4856"/>
                  </a:lnTo>
                  <a:lnTo>
                    <a:pt x="2908" y="4830"/>
                  </a:lnTo>
                  <a:lnTo>
                    <a:pt x="2701" y="4778"/>
                  </a:lnTo>
                  <a:lnTo>
                    <a:pt x="2519" y="4700"/>
                  </a:lnTo>
                  <a:lnTo>
                    <a:pt x="2311" y="4622"/>
                  </a:lnTo>
                  <a:lnTo>
                    <a:pt x="2130" y="4518"/>
                  </a:lnTo>
                  <a:lnTo>
                    <a:pt x="1974" y="4414"/>
                  </a:lnTo>
                  <a:lnTo>
                    <a:pt x="1792" y="4284"/>
                  </a:lnTo>
                  <a:lnTo>
                    <a:pt x="1662" y="4155"/>
                  </a:lnTo>
                  <a:lnTo>
                    <a:pt x="1506" y="3999"/>
                  </a:lnTo>
                  <a:lnTo>
                    <a:pt x="1377" y="3817"/>
                  </a:lnTo>
                  <a:lnTo>
                    <a:pt x="1273" y="3661"/>
                  </a:lnTo>
                  <a:lnTo>
                    <a:pt x="1169" y="3479"/>
                  </a:lnTo>
                  <a:lnTo>
                    <a:pt x="1091" y="3272"/>
                  </a:lnTo>
                  <a:lnTo>
                    <a:pt x="1039" y="3064"/>
                  </a:lnTo>
                  <a:lnTo>
                    <a:pt x="987" y="2856"/>
                  </a:lnTo>
                  <a:lnTo>
                    <a:pt x="961" y="2649"/>
                  </a:lnTo>
                  <a:lnTo>
                    <a:pt x="961" y="2441"/>
                  </a:lnTo>
                  <a:lnTo>
                    <a:pt x="961" y="2207"/>
                  </a:lnTo>
                  <a:lnTo>
                    <a:pt x="987" y="1999"/>
                  </a:lnTo>
                  <a:lnTo>
                    <a:pt x="1039" y="1792"/>
                  </a:lnTo>
                  <a:lnTo>
                    <a:pt x="1091" y="1584"/>
                  </a:lnTo>
                  <a:lnTo>
                    <a:pt x="1169" y="1402"/>
                  </a:lnTo>
                  <a:lnTo>
                    <a:pt x="1273" y="1220"/>
                  </a:lnTo>
                  <a:lnTo>
                    <a:pt x="1377" y="1039"/>
                  </a:lnTo>
                  <a:lnTo>
                    <a:pt x="1506" y="883"/>
                  </a:lnTo>
                  <a:lnTo>
                    <a:pt x="1662" y="727"/>
                  </a:lnTo>
                  <a:lnTo>
                    <a:pt x="1792" y="571"/>
                  </a:lnTo>
                  <a:lnTo>
                    <a:pt x="1974" y="441"/>
                  </a:lnTo>
                  <a:lnTo>
                    <a:pt x="2130" y="338"/>
                  </a:lnTo>
                  <a:lnTo>
                    <a:pt x="2311" y="234"/>
                  </a:lnTo>
                  <a:lnTo>
                    <a:pt x="2519" y="156"/>
                  </a:lnTo>
                  <a:lnTo>
                    <a:pt x="2701" y="78"/>
                  </a:lnTo>
                  <a:lnTo>
                    <a:pt x="2908" y="52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1942750" y="1476125"/>
              <a:ext cx="96750" cy="96750"/>
            </a:xfrm>
            <a:custGeom>
              <a:avLst/>
              <a:gdLst/>
              <a:ahLst/>
              <a:cxnLst/>
              <a:rect l="l" t="t" r="r" b="b"/>
              <a:pathLst>
                <a:path w="3870" h="3870" extrusionOk="0">
                  <a:moveTo>
                    <a:pt x="1740" y="0"/>
                  </a:moveTo>
                  <a:lnTo>
                    <a:pt x="1532" y="52"/>
                  </a:lnTo>
                  <a:lnTo>
                    <a:pt x="1351" y="78"/>
                  </a:lnTo>
                  <a:lnTo>
                    <a:pt x="1169" y="156"/>
                  </a:lnTo>
                  <a:lnTo>
                    <a:pt x="1013" y="234"/>
                  </a:lnTo>
                  <a:lnTo>
                    <a:pt x="857" y="338"/>
                  </a:lnTo>
                  <a:lnTo>
                    <a:pt x="701" y="442"/>
                  </a:lnTo>
                  <a:lnTo>
                    <a:pt x="546" y="571"/>
                  </a:lnTo>
                  <a:lnTo>
                    <a:pt x="442" y="701"/>
                  </a:lnTo>
                  <a:lnTo>
                    <a:pt x="312" y="857"/>
                  </a:lnTo>
                  <a:lnTo>
                    <a:pt x="234" y="1013"/>
                  </a:lnTo>
                  <a:lnTo>
                    <a:pt x="156" y="1195"/>
                  </a:lnTo>
                  <a:lnTo>
                    <a:pt x="78" y="1350"/>
                  </a:lnTo>
                  <a:lnTo>
                    <a:pt x="26" y="1558"/>
                  </a:lnTo>
                  <a:lnTo>
                    <a:pt x="0" y="1740"/>
                  </a:lnTo>
                  <a:lnTo>
                    <a:pt x="0" y="1948"/>
                  </a:lnTo>
                  <a:lnTo>
                    <a:pt x="0" y="2129"/>
                  </a:lnTo>
                  <a:lnTo>
                    <a:pt x="26" y="2337"/>
                  </a:lnTo>
                  <a:lnTo>
                    <a:pt x="78" y="2519"/>
                  </a:lnTo>
                  <a:lnTo>
                    <a:pt x="156" y="2701"/>
                  </a:lnTo>
                  <a:lnTo>
                    <a:pt x="234" y="2856"/>
                  </a:lnTo>
                  <a:lnTo>
                    <a:pt x="312" y="3012"/>
                  </a:lnTo>
                  <a:lnTo>
                    <a:pt x="442" y="3168"/>
                  </a:lnTo>
                  <a:lnTo>
                    <a:pt x="546" y="3298"/>
                  </a:lnTo>
                  <a:lnTo>
                    <a:pt x="701" y="3428"/>
                  </a:lnTo>
                  <a:lnTo>
                    <a:pt x="857" y="3558"/>
                  </a:lnTo>
                  <a:lnTo>
                    <a:pt x="1013" y="3635"/>
                  </a:lnTo>
                  <a:lnTo>
                    <a:pt x="1169" y="3713"/>
                  </a:lnTo>
                  <a:lnTo>
                    <a:pt x="1351" y="3791"/>
                  </a:lnTo>
                  <a:lnTo>
                    <a:pt x="1532" y="3843"/>
                  </a:lnTo>
                  <a:lnTo>
                    <a:pt x="1740" y="3869"/>
                  </a:lnTo>
                  <a:lnTo>
                    <a:pt x="2129" y="3869"/>
                  </a:lnTo>
                  <a:lnTo>
                    <a:pt x="2311" y="3843"/>
                  </a:lnTo>
                  <a:lnTo>
                    <a:pt x="2493" y="3791"/>
                  </a:lnTo>
                  <a:lnTo>
                    <a:pt x="2675" y="3713"/>
                  </a:lnTo>
                  <a:lnTo>
                    <a:pt x="2857" y="3635"/>
                  </a:lnTo>
                  <a:lnTo>
                    <a:pt x="3012" y="3558"/>
                  </a:lnTo>
                  <a:lnTo>
                    <a:pt x="3168" y="3428"/>
                  </a:lnTo>
                  <a:lnTo>
                    <a:pt x="3298" y="3298"/>
                  </a:lnTo>
                  <a:lnTo>
                    <a:pt x="3428" y="3168"/>
                  </a:lnTo>
                  <a:lnTo>
                    <a:pt x="3532" y="3012"/>
                  </a:lnTo>
                  <a:lnTo>
                    <a:pt x="3635" y="2856"/>
                  </a:lnTo>
                  <a:lnTo>
                    <a:pt x="3713" y="2701"/>
                  </a:lnTo>
                  <a:lnTo>
                    <a:pt x="3791" y="2519"/>
                  </a:lnTo>
                  <a:lnTo>
                    <a:pt x="3817" y="2337"/>
                  </a:lnTo>
                  <a:lnTo>
                    <a:pt x="3869" y="2129"/>
                  </a:lnTo>
                  <a:lnTo>
                    <a:pt x="3869" y="1948"/>
                  </a:lnTo>
                  <a:lnTo>
                    <a:pt x="3869" y="1740"/>
                  </a:lnTo>
                  <a:lnTo>
                    <a:pt x="3817" y="1558"/>
                  </a:lnTo>
                  <a:lnTo>
                    <a:pt x="3791" y="1350"/>
                  </a:lnTo>
                  <a:lnTo>
                    <a:pt x="3713" y="1195"/>
                  </a:lnTo>
                  <a:lnTo>
                    <a:pt x="3635" y="1013"/>
                  </a:lnTo>
                  <a:lnTo>
                    <a:pt x="3532" y="857"/>
                  </a:lnTo>
                  <a:lnTo>
                    <a:pt x="3428" y="701"/>
                  </a:lnTo>
                  <a:lnTo>
                    <a:pt x="3298" y="571"/>
                  </a:lnTo>
                  <a:lnTo>
                    <a:pt x="3168" y="442"/>
                  </a:lnTo>
                  <a:lnTo>
                    <a:pt x="3012" y="338"/>
                  </a:lnTo>
                  <a:lnTo>
                    <a:pt x="2857" y="234"/>
                  </a:lnTo>
                  <a:lnTo>
                    <a:pt x="2675" y="156"/>
                  </a:lnTo>
                  <a:lnTo>
                    <a:pt x="2493" y="78"/>
                  </a:lnTo>
                  <a:lnTo>
                    <a:pt x="2311" y="52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1942750" y="1476125"/>
              <a:ext cx="53900" cy="96750"/>
            </a:xfrm>
            <a:custGeom>
              <a:avLst/>
              <a:gdLst/>
              <a:ahLst/>
              <a:cxnLst/>
              <a:rect l="l" t="t" r="r" b="b"/>
              <a:pathLst>
                <a:path w="2156" h="3870" extrusionOk="0">
                  <a:moveTo>
                    <a:pt x="1740" y="0"/>
                  </a:moveTo>
                  <a:lnTo>
                    <a:pt x="1532" y="52"/>
                  </a:lnTo>
                  <a:lnTo>
                    <a:pt x="1351" y="78"/>
                  </a:lnTo>
                  <a:lnTo>
                    <a:pt x="1169" y="156"/>
                  </a:lnTo>
                  <a:lnTo>
                    <a:pt x="1013" y="234"/>
                  </a:lnTo>
                  <a:lnTo>
                    <a:pt x="857" y="338"/>
                  </a:lnTo>
                  <a:lnTo>
                    <a:pt x="701" y="442"/>
                  </a:lnTo>
                  <a:lnTo>
                    <a:pt x="546" y="571"/>
                  </a:lnTo>
                  <a:lnTo>
                    <a:pt x="442" y="701"/>
                  </a:lnTo>
                  <a:lnTo>
                    <a:pt x="312" y="857"/>
                  </a:lnTo>
                  <a:lnTo>
                    <a:pt x="234" y="1013"/>
                  </a:lnTo>
                  <a:lnTo>
                    <a:pt x="156" y="1195"/>
                  </a:lnTo>
                  <a:lnTo>
                    <a:pt x="78" y="1350"/>
                  </a:lnTo>
                  <a:lnTo>
                    <a:pt x="26" y="1558"/>
                  </a:lnTo>
                  <a:lnTo>
                    <a:pt x="0" y="1740"/>
                  </a:lnTo>
                  <a:lnTo>
                    <a:pt x="0" y="1948"/>
                  </a:lnTo>
                  <a:lnTo>
                    <a:pt x="0" y="2129"/>
                  </a:lnTo>
                  <a:lnTo>
                    <a:pt x="26" y="2337"/>
                  </a:lnTo>
                  <a:lnTo>
                    <a:pt x="78" y="2519"/>
                  </a:lnTo>
                  <a:lnTo>
                    <a:pt x="156" y="2701"/>
                  </a:lnTo>
                  <a:lnTo>
                    <a:pt x="234" y="2856"/>
                  </a:lnTo>
                  <a:lnTo>
                    <a:pt x="312" y="3012"/>
                  </a:lnTo>
                  <a:lnTo>
                    <a:pt x="442" y="3168"/>
                  </a:lnTo>
                  <a:lnTo>
                    <a:pt x="546" y="3298"/>
                  </a:lnTo>
                  <a:lnTo>
                    <a:pt x="701" y="3428"/>
                  </a:lnTo>
                  <a:lnTo>
                    <a:pt x="857" y="3558"/>
                  </a:lnTo>
                  <a:lnTo>
                    <a:pt x="1013" y="3635"/>
                  </a:lnTo>
                  <a:lnTo>
                    <a:pt x="1169" y="3713"/>
                  </a:lnTo>
                  <a:lnTo>
                    <a:pt x="1351" y="3791"/>
                  </a:lnTo>
                  <a:lnTo>
                    <a:pt x="1532" y="3843"/>
                  </a:lnTo>
                  <a:lnTo>
                    <a:pt x="1740" y="3869"/>
                  </a:lnTo>
                  <a:lnTo>
                    <a:pt x="2155" y="3869"/>
                  </a:lnTo>
                  <a:lnTo>
                    <a:pt x="2000" y="3843"/>
                  </a:lnTo>
                  <a:lnTo>
                    <a:pt x="1818" y="3791"/>
                  </a:lnTo>
                  <a:lnTo>
                    <a:pt x="1662" y="3739"/>
                  </a:lnTo>
                  <a:lnTo>
                    <a:pt x="1506" y="3661"/>
                  </a:lnTo>
                  <a:lnTo>
                    <a:pt x="1195" y="3454"/>
                  </a:lnTo>
                  <a:lnTo>
                    <a:pt x="961" y="3220"/>
                  </a:lnTo>
                  <a:lnTo>
                    <a:pt x="753" y="2960"/>
                  </a:lnTo>
                  <a:lnTo>
                    <a:pt x="675" y="2805"/>
                  </a:lnTo>
                  <a:lnTo>
                    <a:pt x="598" y="2649"/>
                  </a:lnTo>
                  <a:lnTo>
                    <a:pt x="546" y="2467"/>
                  </a:lnTo>
                  <a:lnTo>
                    <a:pt x="494" y="2311"/>
                  </a:lnTo>
                  <a:lnTo>
                    <a:pt x="468" y="2129"/>
                  </a:lnTo>
                  <a:lnTo>
                    <a:pt x="468" y="1948"/>
                  </a:lnTo>
                  <a:lnTo>
                    <a:pt x="468" y="1766"/>
                  </a:lnTo>
                  <a:lnTo>
                    <a:pt x="494" y="1584"/>
                  </a:lnTo>
                  <a:lnTo>
                    <a:pt x="546" y="1402"/>
                  </a:lnTo>
                  <a:lnTo>
                    <a:pt x="598" y="1247"/>
                  </a:lnTo>
                  <a:lnTo>
                    <a:pt x="675" y="1065"/>
                  </a:lnTo>
                  <a:lnTo>
                    <a:pt x="753" y="935"/>
                  </a:lnTo>
                  <a:lnTo>
                    <a:pt x="961" y="649"/>
                  </a:lnTo>
                  <a:lnTo>
                    <a:pt x="1195" y="416"/>
                  </a:lnTo>
                  <a:lnTo>
                    <a:pt x="1506" y="234"/>
                  </a:lnTo>
                  <a:lnTo>
                    <a:pt x="1662" y="156"/>
                  </a:lnTo>
                  <a:lnTo>
                    <a:pt x="1818" y="78"/>
                  </a:lnTo>
                  <a:lnTo>
                    <a:pt x="2000" y="52"/>
                  </a:lnTo>
                  <a:lnTo>
                    <a:pt x="2155" y="26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FC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1825900" y="1324875"/>
              <a:ext cx="168150" cy="168150"/>
            </a:xfrm>
            <a:custGeom>
              <a:avLst/>
              <a:gdLst/>
              <a:ahLst/>
              <a:cxnLst/>
              <a:rect l="l" t="t" r="r" b="b"/>
              <a:pathLst>
                <a:path w="6726" h="6726" extrusionOk="0">
                  <a:moveTo>
                    <a:pt x="3350" y="0"/>
                  </a:moveTo>
                  <a:lnTo>
                    <a:pt x="3039" y="26"/>
                  </a:lnTo>
                  <a:lnTo>
                    <a:pt x="2753" y="52"/>
                  </a:lnTo>
                  <a:lnTo>
                    <a:pt x="2467" y="130"/>
                  </a:lnTo>
                  <a:lnTo>
                    <a:pt x="2182" y="208"/>
                  </a:lnTo>
                  <a:lnTo>
                    <a:pt x="1922" y="312"/>
                  </a:lnTo>
                  <a:lnTo>
                    <a:pt x="1662" y="468"/>
                  </a:lnTo>
                  <a:lnTo>
                    <a:pt x="1429" y="598"/>
                  </a:lnTo>
                  <a:lnTo>
                    <a:pt x="1195" y="779"/>
                  </a:lnTo>
                  <a:lnTo>
                    <a:pt x="987" y="987"/>
                  </a:lnTo>
                  <a:lnTo>
                    <a:pt x="780" y="1195"/>
                  </a:lnTo>
                  <a:lnTo>
                    <a:pt x="624" y="1402"/>
                  </a:lnTo>
                  <a:lnTo>
                    <a:pt x="442" y="1662"/>
                  </a:lnTo>
                  <a:lnTo>
                    <a:pt x="312" y="1922"/>
                  </a:lnTo>
                  <a:lnTo>
                    <a:pt x="208" y="2181"/>
                  </a:lnTo>
                  <a:lnTo>
                    <a:pt x="104" y="2467"/>
                  </a:lnTo>
                  <a:lnTo>
                    <a:pt x="52" y="2753"/>
                  </a:lnTo>
                  <a:lnTo>
                    <a:pt x="52" y="2831"/>
                  </a:lnTo>
                  <a:lnTo>
                    <a:pt x="78" y="2882"/>
                  </a:lnTo>
                  <a:lnTo>
                    <a:pt x="130" y="2934"/>
                  </a:lnTo>
                  <a:lnTo>
                    <a:pt x="182" y="2960"/>
                  </a:lnTo>
                  <a:lnTo>
                    <a:pt x="260" y="2960"/>
                  </a:lnTo>
                  <a:lnTo>
                    <a:pt x="312" y="2934"/>
                  </a:lnTo>
                  <a:lnTo>
                    <a:pt x="364" y="2882"/>
                  </a:lnTo>
                  <a:lnTo>
                    <a:pt x="390" y="2831"/>
                  </a:lnTo>
                  <a:lnTo>
                    <a:pt x="442" y="2571"/>
                  </a:lnTo>
                  <a:lnTo>
                    <a:pt x="546" y="2311"/>
                  </a:lnTo>
                  <a:lnTo>
                    <a:pt x="650" y="2078"/>
                  </a:lnTo>
                  <a:lnTo>
                    <a:pt x="754" y="1844"/>
                  </a:lnTo>
                  <a:lnTo>
                    <a:pt x="909" y="1610"/>
                  </a:lnTo>
                  <a:lnTo>
                    <a:pt x="1065" y="1428"/>
                  </a:lnTo>
                  <a:lnTo>
                    <a:pt x="1247" y="1221"/>
                  </a:lnTo>
                  <a:lnTo>
                    <a:pt x="1429" y="1065"/>
                  </a:lnTo>
                  <a:lnTo>
                    <a:pt x="1636" y="909"/>
                  </a:lnTo>
                  <a:lnTo>
                    <a:pt x="1844" y="753"/>
                  </a:lnTo>
                  <a:lnTo>
                    <a:pt x="2078" y="649"/>
                  </a:lnTo>
                  <a:lnTo>
                    <a:pt x="2311" y="546"/>
                  </a:lnTo>
                  <a:lnTo>
                    <a:pt x="2571" y="468"/>
                  </a:lnTo>
                  <a:lnTo>
                    <a:pt x="2805" y="416"/>
                  </a:lnTo>
                  <a:lnTo>
                    <a:pt x="3090" y="364"/>
                  </a:lnTo>
                  <a:lnTo>
                    <a:pt x="3662" y="364"/>
                  </a:lnTo>
                  <a:lnTo>
                    <a:pt x="3947" y="416"/>
                  </a:lnTo>
                  <a:lnTo>
                    <a:pt x="4233" y="494"/>
                  </a:lnTo>
                  <a:lnTo>
                    <a:pt x="4519" y="598"/>
                  </a:lnTo>
                  <a:lnTo>
                    <a:pt x="4778" y="727"/>
                  </a:lnTo>
                  <a:lnTo>
                    <a:pt x="5038" y="883"/>
                  </a:lnTo>
                  <a:lnTo>
                    <a:pt x="5272" y="1039"/>
                  </a:lnTo>
                  <a:lnTo>
                    <a:pt x="5479" y="1247"/>
                  </a:lnTo>
                  <a:lnTo>
                    <a:pt x="5661" y="1454"/>
                  </a:lnTo>
                  <a:lnTo>
                    <a:pt x="5843" y="1688"/>
                  </a:lnTo>
                  <a:lnTo>
                    <a:pt x="5999" y="1922"/>
                  </a:lnTo>
                  <a:lnTo>
                    <a:pt x="6128" y="2207"/>
                  </a:lnTo>
                  <a:lnTo>
                    <a:pt x="6232" y="2467"/>
                  </a:lnTo>
                  <a:lnTo>
                    <a:pt x="6310" y="2753"/>
                  </a:lnTo>
                  <a:lnTo>
                    <a:pt x="6336" y="3064"/>
                  </a:lnTo>
                  <a:lnTo>
                    <a:pt x="6362" y="3376"/>
                  </a:lnTo>
                  <a:lnTo>
                    <a:pt x="6336" y="3661"/>
                  </a:lnTo>
                  <a:lnTo>
                    <a:pt x="6310" y="3973"/>
                  </a:lnTo>
                  <a:lnTo>
                    <a:pt x="6232" y="4259"/>
                  </a:lnTo>
                  <a:lnTo>
                    <a:pt x="6128" y="4544"/>
                  </a:lnTo>
                  <a:lnTo>
                    <a:pt x="5999" y="4804"/>
                  </a:lnTo>
                  <a:lnTo>
                    <a:pt x="5843" y="5038"/>
                  </a:lnTo>
                  <a:lnTo>
                    <a:pt x="5661" y="5271"/>
                  </a:lnTo>
                  <a:lnTo>
                    <a:pt x="5479" y="5505"/>
                  </a:lnTo>
                  <a:lnTo>
                    <a:pt x="5272" y="5687"/>
                  </a:lnTo>
                  <a:lnTo>
                    <a:pt x="5038" y="5869"/>
                  </a:lnTo>
                  <a:lnTo>
                    <a:pt x="4778" y="6024"/>
                  </a:lnTo>
                  <a:lnTo>
                    <a:pt x="4519" y="6128"/>
                  </a:lnTo>
                  <a:lnTo>
                    <a:pt x="4233" y="6232"/>
                  </a:lnTo>
                  <a:lnTo>
                    <a:pt x="3947" y="6310"/>
                  </a:lnTo>
                  <a:lnTo>
                    <a:pt x="3662" y="6362"/>
                  </a:lnTo>
                  <a:lnTo>
                    <a:pt x="3350" y="6388"/>
                  </a:lnTo>
                  <a:lnTo>
                    <a:pt x="3064" y="6362"/>
                  </a:lnTo>
                  <a:lnTo>
                    <a:pt x="2779" y="6310"/>
                  </a:lnTo>
                  <a:lnTo>
                    <a:pt x="2493" y="6258"/>
                  </a:lnTo>
                  <a:lnTo>
                    <a:pt x="2234" y="6154"/>
                  </a:lnTo>
                  <a:lnTo>
                    <a:pt x="1974" y="6050"/>
                  </a:lnTo>
                  <a:lnTo>
                    <a:pt x="1740" y="5894"/>
                  </a:lnTo>
                  <a:lnTo>
                    <a:pt x="1507" y="5739"/>
                  </a:lnTo>
                  <a:lnTo>
                    <a:pt x="1299" y="5557"/>
                  </a:lnTo>
                  <a:lnTo>
                    <a:pt x="1091" y="5349"/>
                  </a:lnTo>
                  <a:lnTo>
                    <a:pt x="935" y="5141"/>
                  </a:lnTo>
                  <a:lnTo>
                    <a:pt x="780" y="4908"/>
                  </a:lnTo>
                  <a:lnTo>
                    <a:pt x="624" y="4674"/>
                  </a:lnTo>
                  <a:lnTo>
                    <a:pt x="520" y="4388"/>
                  </a:lnTo>
                  <a:lnTo>
                    <a:pt x="442" y="4129"/>
                  </a:lnTo>
                  <a:lnTo>
                    <a:pt x="390" y="3843"/>
                  </a:lnTo>
                  <a:lnTo>
                    <a:pt x="338" y="3558"/>
                  </a:lnTo>
                  <a:lnTo>
                    <a:pt x="338" y="3480"/>
                  </a:lnTo>
                  <a:lnTo>
                    <a:pt x="286" y="3428"/>
                  </a:lnTo>
                  <a:lnTo>
                    <a:pt x="234" y="3402"/>
                  </a:lnTo>
                  <a:lnTo>
                    <a:pt x="156" y="3376"/>
                  </a:lnTo>
                  <a:lnTo>
                    <a:pt x="104" y="3402"/>
                  </a:lnTo>
                  <a:lnTo>
                    <a:pt x="27" y="3454"/>
                  </a:lnTo>
                  <a:lnTo>
                    <a:pt x="1" y="3506"/>
                  </a:lnTo>
                  <a:lnTo>
                    <a:pt x="1" y="3584"/>
                  </a:lnTo>
                  <a:lnTo>
                    <a:pt x="27" y="3895"/>
                  </a:lnTo>
                  <a:lnTo>
                    <a:pt x="104" y="4207"/>
                  </a:lnTo>
                  <a:lnTo>
                    <a:pt x="182" y="4518"/>
                  </a:lnTo>
                  <a:lnTo>
                    <a:pt x="312" y="4804"/>
                  </a:lnTo>
                  <a:lnTo>
                    <a:pt x="468" y="5090"/>
                  </a:lnTo>
                  <a:lnTo>
                    <a:pt x="624" y="5349"/>
                  </a:lnTo>
                  <a:lnTo>
                    <a:pt x="831" y="5583"/>
                  </a:lnTo>
                  <a:lnTo>
                    <a:pt x="1039" y="5817"/>
                  </a:lnTo>
                  <a:lnTo>
                    <a:pt x="1273" y="6024"/>
                  </a:lnTo>
                  <a:lnTo>
                    <a:pt x="1533" y="6206"/>
                  </a:lnTo>
                  <a:lnTo>
                    <a:pt x="1818" y="6362"/>
                  </a:lnTo>
                  <a:lnTo>
                    <a:pt x="2104" y="6492"/>
                  </a:lnTo>
                  <a:lnTo>
                    <a:pt x="2389" y="6596"/>
                  </a:lnTo>
                  <a:lnTo>
                    <a:pt x="2701" y="6673"/>
                  </a:lnTo>
                  <a:lnTo>
                    <a:pt x="3013" y="6725"/>
                  </a:lnTo>
                  <a:lnTo>
                    <a:pt x="3688" y="6725"/>
                  </a:lnTo>
                  <a:lnTo>
                    <a:pt x="4025" y="6673"/>
                  </a:lnTo>
                  <a:lnTo>
                    <a:pt x="4363" y="6570"/>
                  </a:lnTo>
                  <a:lnTo>
                    <a:pt x="4648" y="6466"/>
                  </a:lnTo>
                  <a:lnTo>
                    <a:pt x="4960" y="6336"/>
                  </a:lnTo>
                  <a:lnTo>
                    <a:pt x="5220" y="6154"/>
                  </a:lnTo>
                  <a:lnTo>
                    <a:pt x="5479" y="5972"/>
                  </a:lnTo>
                  <a:lnTo>
                    <a:pt x="5739" y="5739"/>
                  </a:lnTo>
                  <a:lnTo>
                    <a:pt x="5947" y="5505"/>
                  </a:lnTo>
                  <a:lnTo>
                    <a:pt x="6128" y="5245"/>
                  </a:lnTo>
                  <a:lnTo>
                    <a:pt x="6310" y="4960"/>
                  </a:lnTo>
                  <a:lnTo>
                    <a:pt x="6440" y="4674"/>
                  </a:lnTo>
                  <a:lnTo>
                    <a:pt x="6570" y="4363"/>
                  </a:lnTo>
                  <a:lnTo>
                    <a:pt x="6648" y="4051"/>
                  </a:lnTo>
                  <a:lnTo>
                    <a:pt x="6700" y="3713"/>
                  </a:lnTo>
                  <a:lnTo>
                    <a:pt x="6726" y="3376"/>
                  </a:lnTo>
                  <a:lnTo>
                    <a:pt x="6700" y="3012"/>
                  </a:lnTo>
                  <a:lnTo>
                    <a:pt x="6648" y="2701"/>
                  </a:lnTo>
                  <a:lnTo>
                    <a:pt x="6570" y="2363"/>
                  </a:lnTo>
                  <a:lnTo>
                    <a:pt x="6440" y="2052"/>
                  </a:lnTo>
                  <a:lnTo>
                    <a:pt x="6310" y="1766"/>
                  </a:lnTo>
                  <a:lnTo>
                    <a:pt x="6128" y="1480"/>
                  </a:lnTo>
                  <a:lnTo>
                    <a:pt x="5947" y="1221"/>
                  </a:lnTo>
                  <a:lnTo>
                    <a:pt x="5739" y="987"/>
                  </a:lnTo>
                  <a:lnTo>
                    <a:pt x="5479" y="779"/>
                  </a:lnTo>
                  <a:lnTo>
                    <a:pt x="5220" y="572"/>
                  </a:lnTo>
                  <a:lnTo>
                    <a:pt x="4960" y="416"/>
                  </a:lnTo>
                  <a:lnTo>
                    <a:pt x="4648" y="260"/>
                  </a:lnTo>
                  <a:lnTo>
                    <a:pt x="4363" y="156"/>
                  </a:lnTo>
                  <a:lnTo>
                    <a:pt x="4025" y="78"/>
                  </a:lnTo>
                  <a:lnTo>
                    <a:pt x="3688" y="26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1844075" y="1343700"/>
              <a:ext cx="131150" cy="130500"/>
            </a:xfrm>
            <a:custGeom>
              <a:avLst/>
              <a:gdLst/>
              <a:ahLst/>
              <a:cxnLst/>
              <a:rect l="l" t="t" r="r" b="b"/>
              <a:pathLst>
                <a:path w="5246" h="5220" extrusionOk="0">
                  <a:moveTo>
                    <a:pt x="2857" y="364"/>
                  </a:moveTo>
                  <a:lnTo>
                    <a:pt x="3090" y="390"/>
                  </a:lnTo>
                  <a:lnTo>
                    <a:pt x="3298" y="468"/>
                  </a:lnTo>
                  <a:lnTo>
                    <a:pt x="3506" y="520"/>
                  </a:lnTo>
                  <a:lnTo>
                    <a:pt x="3714" y="623"/>
                  </a:lnTo>
                  <a:lnTo>
                    <a:pt x="3895" y="727"/>
                  </a:lnTo>
                  <a:lnTo>
                    <a:pt x="4051" y="883"/>
                  </a:lnTo>
                  <a:lnTo>
                    <a:pt x="4233" y="1013"/>
                  </a:lnTo>
                  <a:lnTo>
                    <a:pt x="4363" y="1169"/>
                  </a:lnTo>
                  <a:lnTo>
                    <a:pt x="4493" y="1351"/>
                  </a:lnTo>
                  <a:lnTo>
                    <a:pt x="4622" y="1532"/>
                  </a:lnTo>
                  <a:lnTo>
                    <a:pt x="4700" y="1740"/>
                  </a:lnTo>
                  <a:lnTo>
                    <a:pt x="4778" y="1948"/>
                  </a:lnTo>
                  <a:lnTo>
                    <a:pt x="4830" y="2155"/>
                  </a:lnTo>
                  <a:lnTo>
                    <a:pt x="4882" y="2389"/>
                  </a:lnTo>
                  <a:lnTo>
                    <a:pt x="4882" y="2623"/>
                  </a:lnTo>
                  <a:lnTo>
                    <a:pt x="4882" y="2857"/>
                  </a:lnTo>
                  <a:lnTo>
                    <a:pt x="4830" y="3064"/>
                  </a:lnTo>
                  <a:lnTo>
                    <a:pt x="4778" y="3298"/>
                  </a:lnTo>
                  <a:lnTo>
                    <a:pt x="4700" y="3506"/>
                  </a:lnTo>
                  <a:lnTo>
                    <a:pt x="4622" y="3687"/>
                  </a:lnTo>
                  <a:lnTo>
                    <a:pt x="4493" y="3869"/>
                  </a:lnTo>
                  <a:lnTo>
                    <a:pt x="4363" y="4051"/>
                  </a:lnTo>
                  <a:lnTo>
                    <a:pt x="4233" y="4207"/>
                  </a:lnTo>
                  <a:lnTo>
                    <a:pt x="4051" y="4363"/>
                  </a:lnTo>
                  <a:lnTo>
                    <a:pt x="3895" y="4492"/>
                  </a:lnTo>
                  <a:lnTo>
                    <a:pt x="3714" y="4596"/>
                  </a:lnTo>
                  <a:lnTo>
                    <a:pt x="3506" y="4700"/>
                  </a:lnTo>
                  <a:lnTo>
                    <a:pt x="3298" y="4778"/>
                  </a:lnTo>
                  <a:lnTo>
                    <a:pt x="3090" y="4830"/>
                  </a:lnTo>
                  <a:lnTo>
                    <a:pt x="2857" y="4856"/>
                  </a:lnTo>
                  <a:lnTo>
                    <a:pt x="2623" y="4882"/>
                  </a:lnTo>
                  <a:lnTo>
                    <a:pt x="2389" y="4856"/>
                  </a:lnTo>
                  <a:lnTo>
                    <a:pt x="2182" y="4830"/>
                  </a:lnTo>
                  <a:lnTo>
                    <a:pt x="1948" y="4778"/>
                  </a:lnTo>
                  <a:lnTo>
                    <a:pt x="1740" y="4700"/>
                  </a:lnTo>
                  <a:lnTo>
                    <a:pt x="1559" y="4596"/>
                  </a:lnTo>
                  <a:lnTo>
                    <a:pt x="1351" y="4492"/>
                  </a:lnTo>
                  <a:lnTo>
                    <a:pt x="1195" y="4363"/>
                  </a:lnTo>
                  <a:lnTo>
                    <a:pt x="1039" y="4207"/>
                  </a:lnTo>
                  <a:lnTo>
                    <a:pt x="883" y="4051"/>
                  </a:lnTo>
                  <a:lnTo>
                    <a:pt x="754" y="3869"/>
                  </a:lnTo>
                  <a:lnTo>
                    <a:pt x="650" y="3687"/>
                  </a:lnTo>
                  <a:lnTo>
                    <a:pt x="546" y="3506"/>
                  </a:lnTo>
                  <a:lnTo>
                    <a:pt x="468" y="3298"/>
                  </a:lnTo>
                  <a:lnTo>
                    <a:pt x="416" y="3064"/>
                  </a:lnTo>
                  <a:lnTo>
                    <a:pt x="364" y="2857"/>
                  </a:lnTo>
                  <a:lnTo>
                    <a:pt x="364" y="2623"/>
                  </a:lnTo>
                  <a:lnTo>
                    <a:pt x="364" y="2389"/>
                  </a:lnTo>
                  <a:lnTo>
                    <a:pt x="416" y="2155"/>
                  </a:lnTo>
                  <a:lnTo>
                    <a:pt x="468" y="1948"/>
                  </a:lnTo>
                  <a:lnTo>
                    <a:pt x="546" y="1740"/>
                  </a:lnTo>
                  <a:lnTo>
                    <a:pt x="650" y="1532"/>
                  </a:lnTo>
                  <a:lnTo>
                    <a:pt x="754" y="1351"/>
                  </a:lnTo>
                  <a:lnTo>
                    <a:pt x="883" y="1169"/>
                  </a:lnTo>
                  <a:lnTo>
                    <a:pt x="1039" y="1013"/>
                  </a:lnTo>
                  <a:lnTo>
                    <a:pt x="1195" y="883"/>
                  </a:lnTo>
                  <a:lnTo>
                    <a:pt x="1351" y="727"/>
                  </a:lnTo>
                  <a:lnTo>
                    <a:pt x="1559" y="623"/>
                  </a:lnTo>
                  <a:lnTo>
                    <a:pt x="1740" y="520"/>
                  </a:lnTo>
                  <a:lnTo>
                    <a:pt x="1948" y="468"/>
                  </a:lnTo>
                  <a:lnTo>
                    <a:pt x="2182" y="390"/>
                  </a:lnTo>
                  <a:lnTo>
                    <a:pt x="2389" y="364"/>
                  </a:lnTo>
                  <a:close/>
                  <a:moveTo>
                    <a:pt x="2363" y="0"/>
                  </a:moveTo>
                  <a:lnTo>
                    <a:pt x="2104" y="52"/>
                  </a:lnTo>
                  <a:lnTo>
                    <a:pt x="1844" y="104"/>
                  </a:lnTo>
                  <a:lnTo>
                    <a:pt x="1610" y="208"/>
                  </a:lnTo>
                  <a:lnTo>
                    <a:pt x="1377" y="312"/>
                  </a:lnTo>
                  <a:lnTo>
                    <a:pt x="1169" y="442"/>
                  </a:lnTo>
                  <a:lnTo>
                    <a:pt x="961" y="598"/>
                  </a:lnTo>
                  <a:lnTo>
                    <a:pt x="780" y="753"/>
                  </a:lnTo>
                  <a:lnTo>
                    <a:pt x="598" y="961"/>
                  </a:lnTo>
                  <a:lnTo>
                    <a:pt x="468" y="1143"/>
                  </a:lnTo>
                  <a:lnTo>
                    <a:pt x="338" y="1376"/>
                  </a:lnTo>
                  <a:lnTo>
                    <a:pt x="208" y="1610"/>
                  </a:lnTo>
                  <a:lnTo>
                    <a:pt x="130" y="1844"/>
                  </a:lnTo>
                  <a:lnTo>
                    <a:pt x="53" y="2078"/>
                  </a:lnTo>
                  <a:lnTo>
                    <a:pt x="27" y="2337"/>
                  </a:lnTo>
                  <a:lnTo>
                    <a:pt x="1" y="2623"/>
                  </a:lnTo>
                  <a:lnTo>
                    <a:pt x="27" y="2882"/>
                  </a:lnTo>
                  <a:lnTo>
                    <a:pt x="53" y="3142"/>
                  </a:lnTo>
                  <a:lnTo>
                    <a:pt x="130" y="3402"/>
                  </a:lnTo>
                  <a:lnTo>
                    <a:pt x="208" y="3635"/>
                  </a:lnTo>
                  <a:lnTo>
                    <a:pt x="338" y="3869"/>
                  </a:lnTo>
                  <a:lnTo>
                    <a:pt x="468" y="4077"/>
                  </a:lnTo>
                  <a:lnTo>
                    <a:pt x="598" y="4285"/>
                  </a:lnTo>
                  <a:lnTo>
                    <a:pt x="780" y="4466"/>
                  </a:lnTo>
                  <a:lnTo>
                    <a:pt x="961" y="4622"/>
                  </a:lnTo>
                  <a:lnTo>
                    <a:pt x="1169" y="4778"/>
                  </a:lnTo>
                  <a:lnTo>
                    <a:pt x="1377" y="4908"/>
                  </a:lnTo>
                  <a:lnTo>
                    <a:pt x="1610" y="5012"/>
                  </a:lnTo>
                  <a:lnTo>
                    <a:pt x="1844" y="5116"/>
                  </a:lnTo>
                  <a:lnTo>
                    <a:pt x="2104" y="5167"/>
                  </a:lnTo>
                  <a:lnTo>
                    <a:pt x="2363" y="5219"/>
                  </a:lnTo>
                  <a:lnTo>
                    <a:pt x="2883" y="5219"/>
                  </a:lnTo>
                  <a:lnTo>
                    <a:pt x="3142" y="5167"/>
                  </a:lnTo>
                  <a:lnTo>
                    <a:pt x="3402" y="5116"/>
                  </a:lnTo>
                  <a:lnTo>
                    <a:pt x="3636" y="5012"/>
                  </a:lnTo>
                  <a:lnTo>
                    <a:pt x="3869" y="4908"/>
                  </a:lnTo>
                  <a:lnTo>
                    <a:pt x="4077" y="4778"/>
                  </a:lnTo>
                  <a:lnTo>
                    <a:pt x="4285" y="4622"/>
                  </a:lnTo>
                  <a:lnTo>
                    <a:pt x="4467" y="4466"/>
                  </a:lnTo>
                  <a:lnTo>
                    <a:pt x="4648" y="4285"/>
                  </a:lnTo>
                  <a:lnTo>
                    <a:pt x="4804" y="4077"/>
                  </a:lnTo>
                  <a:lnTo>
                    <a:pt x="4934" y="3869"/>
                  </a:lnTo>
                  <a:lnTo>
                    <a:pt x="5038" y="3635"/>
                  </a:lnTo>
                  <a:lnTo>
                    <a:pt x="5116" y="3402"/>
                  </a:lnTo>
                  <a:lnTo>
                    <a:pt x="5194" y="3142"/>
                  </a:lnTo>
                  <a:lnTo>
                    <a:pt x="5220" y="2882"/>
                  </a:lnTo>
                  <a:lnTo>
                    <a:pt x="5246" y="2623"/>
                  </a:lnTo>
                  <a:lnTo>
                    <a:pt x="5220" y="2337"/>
                  </a:lnTo>
                  <a:lnTo>
                    <a:pt x="5194" y="2078"/>
                  </a:lnTo>
                  <a:lnTo>
                    <a:pt x="5116" y="1844"/>
                  </a:lnTo>
                  <a:lnTo>
                    <a:pt x="5038" y="1610"/>
                  </a:lnTo>
                  <a:lnTo>
                    <a:pt x="4934" y="1376"/>
                  </a:lnTo>
                  <a:lnTo>
                    <a:pt x="4804" y="1143"/>
                  </a:lnTo>
                  <a:lnTo>
                    <a:pt x="4648" y="961"/>
                  </a:lnTo>
                  <a:lnTo>
                    <a:pt x="4467" y="753"/>
                  </a:lnTo>
                  <a:lnTo>
                    <a:pt x="4285" y="598"/>
                  </a:lnTo>
                  <a:lnTo>
                    <a:pt x="4077" y="442"/>
                  </a:lnTo>
                  <a:lnTo>
                    <a:pt x="3869" y="312"/>
                  </a:lnTo>
                  <a:lnTo>
                    <a:pt x="3636" y="208"/>
                  </a:lnTo>
                  <a:lnTo>
                    <a:pt x="3402" y="104"/>
                  </a:lnTo>
                  <a:lnTo>
                    <a:pt x="3142" y="5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1905100" y="1369650"/>
              <a:ext cx="29875" cy="55850"/>
            </a:xfrm>
            <a:custGeom>
              <a:avLst/>
              <a:gdLst/>
              <a:ahLst/>
              <a:cxnLst/>
              <a:rect l="l" t="t" r="r" b="b"/>
              <a:pathLst>
                <a:path w="1195" h="2234" extrusionOk="0">
                  <a:moveTo>
                    <a:pt x="182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26" y="131"/>
                  </a:lnTo>
                  <a:lnTo>
                    <a:pt x="0" y="183"/>
                  </a:lnTo>
                  <a:lnTo>
                    <a:pt x="0" y="1585"/>
                  </a:lnTo>
                  <a:lnTo>
                    <a:pt x="26" y="1663"/>
                  </a:lnTo>
                  <a:lnTo>
                    <a:pt x="104" y="1741"/>
                  </a:lnTo>
                  <a:lnTo>
                    <a:pt x="935" y="2208"/>
                  </a:lnTo>
                  <a:lnTo>
                    <a:pt x="1013" y="2234"/>
                  </a:lnTo>
                  <a:lnTo>
                    <a:pt x="1065" y="2234"/>
                  </a:lnTo>
                  <a:lnTo>
                    <a:pt x="1143" y="2182"/>
                  </a:lnTo>
                  <a:lnTo>
                    <a:pt x="1195" y="2130"/>
                  </a:lnTo>
                  <a:lnTo>
                    <a:pt x="1195" y="2078"/>
                  </a:lnTo>
                  <a:lnTo>
                    <a:pt x="1195" y="2000"/>
                  </a:lnTo>
                  <a:lnTo>
                    <a:pt x="1169" y="1948"/>
                  </a:lnTo>
                  <a:lnTo>
                    <a:pt x="1117" y="1896"/>
                  </a:lnTo>
                  <a:lnTo>
                    <a:pt x="364" y="1481"/>
                  </a:lnTo>
                  <a:lnTo>
                    <a:pt x="364" y="183"/>
                  </a:lnTo>
                  <a:lnTo>
                    <a:pt x="338" y="131"/>
                  </a:lnTo>
                  <a:lnTo>
                    <a:pt x="312" y="53"/>
                  </a:lnTo>
                  <a:lnTo>
                    <a:pt x="260" y="2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1775275" y="1274900"/>
              <a:ext cx="268750" cy="302500"/>
            </a:xfrm>
            <a:custGeom>
              <a:avLst/>
              <a:gdLst/>
              <a:ahLst/>
              <a:cxnLst/>
              <a:rect l="l" t="t" r="r" b="b"/>
              <a:pathLst>
                <a:path w="10750" h="12100" extrusionOk="0">
                  <a:moveTo>
                    <a:pt x="4804" y="0"/>
                  </a:moveTo>
                  <a:lnTo>
                    <a:pt x="4752" y="52"/>
                  </a:lnTo>
                  <a:lnTo>
                    <a:pt x="4700" y="78"/>
                  </a:lnTo>
                  <a:lnTo>
                    <a:pt x="4700" y="156"/>
                  </a:lnTo>
                  <a:lnTo>
                    <a:pt x="4570" y="935"/>
                  </a:lnTo>
                  <a:lnTo>
                    <a:pt x="4207" y="1013"/>
                  </a:lnTo>
                  <a:lnTo>
                    <a:pt x="3869" y="1117"/>
                  </a:lnTo>
                  <a:lnTo>
                    <a:pt x="3350" y="493"/>
                  </a:lnTo>
                  <a:lnTo>
                    <a:pt x="3324" y="467"/>
                  </a:lnTo>
                  <a:lnTo>
                    <a:pt x="3246" y="441"/>
                  </a:lnTo>
                  <a:lnTo>
                    <a:pt x="3194" y="441"/>
                  </a:lnTo>
                  <a:lnTo>
                    <a:pt x="3142" y="467"/>
                  </a:lnTo>
                  <a:lnTo>
                    <a:pt x="2259" y="987"/>
                  </a:lnTo>
                  <a:lnTo>
                    <a:pt x="2207" y="1013"/>
                  </a:lnTo>
                  <a:lnTo>
                    <a:pt x="2181" y="1065"/>
                  </a:lnTo>
                  <a:lnTo>
                    <a:pt x="2155" y="1117"/>
                  </a:lnTo>
                  <a:lnTo>
                    <a:pt x="2181" y="1194"/>
                  </a:lnTo>
                  <a:lnTo>
                    <a:pt x="2441" y="1921"/>
                  </a:lnTo>
                  <a:lnTo>
                    <a:pt x="2181" y="2181"/>
                  </a:lnTo>
                  <a:lnTo>
                    <a:pt x="1948" y="2441"/>
                  </a:lnTo>
                  <a:lnTo>
                    <a:pt x="1195" y="2155"/>
                  </a:lnTo>
                  <a:lnTo>
                    <a:pt x="1091" y="2155"/>
                  </a:lnTo>
                  <a:lnTo>
                    <a:pt x="1013" y="2181"/>
                  </a:lnTo>
                  <a:lnTo>
                    <a:pt x="987" y="2233"/>
                  </a:lnTo>
                  <a:lnTo>
                    <a:pt x="468" y="3116"/>
                  </a:lnTo>
                  <a:lnTo>
                    <a:pt x="442" y="3194"/>
                  </a:lnTo>
                  <a:lnTo>
                    <a:pt x="442" y="3246"/>
                  </a:lnTo>
                  <a:lnTo>
                    <a:pt x="468" y="3298"/>
                  </a:lnTo>
                  <a:lnTo>
                    <a:pt x="520" y="3350"/>
                  </a:lnTo>
                  <a:lnTo>
                    <a:pt x="1117" y="3843"/>
                  </a:lnTo>
                  <a:lnTo>
                    <a:pt x="1013" y="4206"/>
                  </a:lnTo>
                  <a:lnTo>
                    <a:pt x="935" y="4544"/>
                  </a:lnTo>
                  <a:lnTo>
                    <a:pt x="156" y="4674"/>
                  </a:lnTo>
                  <a:lnTo>
                    <a:pt x="104" y="4700"/>
                  </a:lnTo>
                  <a:lnTo>
                    <a:pt x="52" y="4752"/>
                  </a:lnTo>
                  <a:lnTo>
                    <a:pt x="26" y="4804"/>
                  </a:lnTo>
                  <a:lnTo>
                    <a:pt x="0" y="4856"/>
                  </a:lnTo>
                  <a:lnTo>
                    <a:pt x="0" y="5868"/>
                  </a:lnTo>
                  <a:lnTo>
                    <a:pt x="26" y="5946"/>
                  </a:lnTo>
                  <a:lnTo>
                    <a:pt x="52" y="5998"/>
                  </a:lnTo>
                  <a:lnTo>
                    <a:pt x="104" y="6024"/>
                  </a:lnTo>
                  <a:lnTo>
                    <a:pt x="156" y="6050"/>
                  </a:lnTo>
                  <a:lnTo>
                    <a:pt x="935" y="6180"/>
                  </a:lnTo>
                  <a:lnTo>
                    <a:pt x="1013" y="6543"/>
                  </a:lnTo>
                  <a:lnTo>
                    <a:pt x="1117" y="6881"/>
                  </a:lnTo>
                  <a:lnTo>
                    <a:pt x="520" y="7374"/>
                  </a:lnTo>
                  <a:lnTo>
                    <a:pt x="468" y="7426"/>
                  </a:lnTo>
                  <a:lnTo>
                    <a:pt x="442" y="7478"/>
                  </a:lnTo>
                  <a:lnTo>
                    <a:pt x="442" y="7556"/>
                  </a:lnTo>
                  <a:lnTo>
                    <a:pt x="468" y="7608"/>
                  </a:lnTo>
                  <a:lnTo>
                    <a:pt x="987" y="8491"/>
                  </a:lnTo>
                  <a:lnTo>
                    <a:pt x="1013" y="8543"/>
                  </a:lnTo>
                  <a:lnTo>
                    <a:pt x="1091" y="8569"/>
                  </a:lnTo>
                  <a:lnTo>
                    <a:pt x="1195" y="8569"/>
                  </a:lnTo>
                  <a:lnTo>
                    <a:pt x="1948" y="8283"/>
                  </a:lnTo>
                  <a:lnTo>
                    <a:pt x="2181" y="8569"/>
                  </a:lnTo>
                  <a:lnTo>
                    <a:pt x="2441" y="8802"/>
                  </a:lnTo>
                  <a:lnTo>
                    <a:pt x="2181" y="9529"/>
                  </a:lnTo>
                  <a:lnTo>
                    <a:pt x="2155" y="9607"/>
                  </a:lnTo>
                  <a:lnTo>
                    <a:pt x="2181" y="9659"/>
                  </a:lnTo>
                  <a:lnTo>
                    <a:pt x="2207" y="9711"/>
                  </a:lnTo>
                  <a:lnTo>
                    <a:pt x="2259" y="9763"/>
                  </a:lnTo>
                  <a:lnTo>
                    <a:pt x="3142" y="10282"/>
                  </a:lnTo>
                  <a:lnTo>
                    <a:pt x="3298" y="10282"/>
                  </a:lnTo>
                  <a:lnTo>
                    <a:pt x="3350" y="10230"/>
                  </a:lnTo>
                  <a:lnTo>
                    <a:pt x="3687" y="9841"/>
                  </a:lnTo>
                  <a:lnTo>
                    <a:pt x="3713" y="9763"/>
                  </a:lnTo>
                  <a:lnTo>
                    <a:pt x="3713" y="9711"/>
                  </a:lnTo>
                  <a:lnTo>
                    <a:pt x="3713" y="9633"/>
                  </a:lnTo>
                  <a:lnTo>
                    <a:pt x="3661" y="9581"/>
                  </a:lnTo>
                  <a:lnTo>
                    <a:pt x="3609" y="9555"/>
                  </a:lnTo>
                  <a:lnTo>
                    <a:pt x="3480" y="9555"/>
                  </a:lnTo>
                  <a:lnTo>
                    <a:pt x="3402" y="9607"/>
                  </a:lnTo>
                  <a:lnTo>
                    <a:pt x="3194" y="9893"/>
                  </a:lnTo>
                  <a:lnTo>
                    <a:pt x="2545" y="9529"/>
                  </a:lnTo>
                  <a:lnTo>
                    <a:pt x="2830" y="8802"/>
                  </a:lnTo>
                  <a:lnTo>
                    <a:pt x="2830" y="8750"/>
                  </a:lnTo>
                  <a:lnTo>
                    <a:pt x="2830" y="8698"/>
                  </a:lnTo>
                  <a:lnTo>
                    <a:pt x="2805" y="8646"/>
                  </a:lnTo>
                  <a:lnTo>
                    <a:pt x="2779" y="8620"/>
                  </a:lnTo>
                  <a:lnTo>
                    <a:pt x="2441" y="8309"/>
                  </a:lnTo>
                  <a:lnTo>
                    <a:pt x="2129" y="7971"/>
                  </a:lnTo>
                  <a:lnTo>
                    <a:pt x="2077" y="7945"/>
                  </a:lnTo>
                  <a:lnTo>
                    <a:pt x="2052" y="7919"/>
                  </a:lnTo>
                  <a:lnTo>
                    <a:pt x="1922" y="7919"/>
                  </a:lnTo>
                  <a:lnTo>
                    <a:pt x="1221" y="8179"/>
                  </a:lnTo>
                  <a:lnTo>
                    <a:pt x="857" y="7556"/>
                  </a:lnTo>
                  <a:lnTo>
                    <a:pt x="1454" y="7063"/>
                  </a:lnTo>
                  <a:lnTo>
                    <a:pt x="1480" y="7037"/>
                  </a:lnTo>
                  <a:lnTo>
                    <a:pt x="1506" y="6985"/>
                  </a:lnTo>
                  <a:lnTo>
                    <a:pt x="1506" y="6933"/>
                  </a:lnTo>
                  <a:lnTo>
                    <a:pt x="1506" y="6881"/>
                  </a:lnTo>
                  <a:lnTo>
                    <a:pt x="1350" y="6439"/>
                  </a:lnTo>
                  <a:lnTo>
                    <a:pt x="1273" y="5998"/>
                  </a:lnTo>
                  <a:lnTo>
                    <a:pt x="1247" y="5946"/>
                  </a:lnTo>
                  <a:lnTo>
                    <a:pt x="1221" y="5894"/>
                  </a:lnTo>
                  <a:lnTo>
                    <a:pt x="1169" y="5868"/>
                  </a:lnTo>
                  <a:lnTo>
                    <a:pt x="1117" y="5842"/>
                  </a:lnTo>
                  <a:lnTo>
                    <a:pt x="364" y="5738"/>
                  </a:lnTo>
                  <a:lnTo>
                    <a:pt x="364" y="5011"/>
                  </a:lnTo>
                  <a:lnTo>
                    <a:pt x="1117" y="4881"/>
                  </a:lnTo>
                  <a:lnTo>
                    <a:pt x="1169" y="4856"/>
                  </a:lnTo>
                  <a:lnTo>
                    <a:pt x="1221" y="4830"/>
                  </a:lnTo>
                  <a:lnTo>
                    <a:pt x="1247" y="4778"/>
                  </a:lnTo>
                  <a:lnTo>
                    <a:pt x="1273" y="4726"/>
                  </a:lnTo>
                  <a:lnTo>
                    <a:pt x="1350" y="4284"/>
                  </a:lnTo>
                  <a:lnTo>
                    <a:pt x="1506" y="3869"/>
                  </a:lnTo>
                  <a:lnTo>
                    <a:pt x="1506" y="3817"/>
                  </a:lnTo>
                  <a:lnTo>
                    <a:pt x="1506" y="3739"/>
                  </a:lnTo>
                  <a:lnTo>
                    <a:pt x="1480" y="3687"/>
                  </a:lnTo>
                  <a:lnTo>
                    <a:pt x="1454" y="3661"/>
                  </a:lnTo>
                  <a:lnTo>
                    <a:pt x="857" y="3168"/>
                  </a:lnTo>
                  <a:lnTo>
                    <a:pt x="1221" y="2545"/>
                  </a:lnTo>
                  <a:lnTo>
                    <a:pt x="1922" y="2804"/>
                  </a:lnTo>
                  <a:lnTo>
                    <a:pt x="1974" y="2830"/>
                  </a:lnTo>
                  <a:lnTo>
                    <a:pt x="2052" y="2830"/>
                  </a:lnTo>
                  <a:lnTo>
                    <a:pt x="2077" y="2804"/>
                  </a:lnTo>
                  <a:lnTo>
                    <a:pt x="2129" y="2752"/>
                  </a:lnTo>
                  <a:lnTo>
                    <a:pt x="2441" y="2415"/>
                  </a:lnTo>
                  <a:lnTo>
                    <a:pt x="2779" y="2129"/>
                  </a:lnTo>
                  <a:lnTo>
                    <a:pt x="2805" y="2077"/>
                  </a:lnTo>
                  <a:lnTo>
                    <a:pt x="2830" y="2025"/>
                  </a:lnTo>
                  <a:lnTo>
                    <a:pt x="2830" y="1973"/>
                  </a:lnTo>
                  <a:lnTo>
                    <a:pt x="2830" y="1921"/>
                  </a:lnTo>
                  <a:lnTo>
                    <a:pt x="2545" y="1194"/>
                  </a:lnTo>
                  <a:lnTo>
                    <a:pt x="3194" y="857"/>
                  </a:lnTo>
                  <a:lnTo>
                    <a:pt x="3661" y="1428"/>
                  </a:lnTo>
                  <a:lnTo>
                    <a:pt x="3713" y="1480"/>
                  </a:lnTo>
                  <a:lnTo>
                    <a:pt x="3765" y="1480"/>
                  </a:lnTo>
                  <a:lnTo>
                    <a:pt x="3817" y="1506"/>
                  </a:lnTo>
                  <a:lnTo>
                    <a:pt x="3869" y="1480"/>
                  </a:lnTo>
                  <a:lnTo>
                    <a:pt x="4311" y="1350"/>
                  </a:lnTo>
                  <a:lnTo>
                    <a:pt x="4752" y="1246"/>
                  </a:lnTo>
                  <a:lnTo>
                    <a:pt x="4804" y="1246"/>
                  </a:lnTo>
                  <a:lnTo>
                    <a:pt x="4830" y="1194"/>
                  </a:lnTo>
                  <a:lnTo>
                    <a:pt x="4882" y="1168"/>
                  </a:lnTo>
                  <a:lnTo>
                    <a:pt x="4882" y="1117"/>
                  </a:lnTo>
                  <a:lnTo>
                    <a:pt x="5012" y="364"/>
                  </a:lnTo>
                  <a:lnTo>
                    <a:pt x="5739" y="364"/>
                  </a:lnTo>
                  <a:lnTo>
                    <a:pt x="5868" y="1117"/>
                  </a:lnTo>
                  <a:lnTo>
                    <a:pt x="5868" y="1168"/>
                  </a:lnTo>
                  <a:lnTo>
                    <a:pt x="5920" y="1194"/>
                  </a:lnTo>
                  <a:lnTo>
                    <a:pt x="5946" y="1246"/>
                  </a:lnTo>
                  <a:lnTo>
                    <a:pt x="6024" y="1246"/>
                  </a:lnTo>
                  <a:lnTo>
                    <a:pt x="6466" y="1350"/>
                  </a:lnTo>
                  <a:lnTo>
                    <a:pt x="6881" y="1480"/>
                  </a:lnTo>
                  <a:lnTo>
                    <a:pt x="6933" y="1506"/>
                  </a:lnTo>
                  <a:lnTo>
                    <a:pt x="6985" y="1480"/>
                  </a:lnTo>
                  <a:lnTo>
                    <a:pt x="7037" y="1480"/>
                  </a:lnTo>
                  <a:lnTo>
                    <a:pt x="7089" y="1428"/>
                  </a:lnTo>
                  <a:lnTo>
                    <a:pt x="7556" y="857"/>
                  </a:lnTo>
                  <a:lnTo>
                    <a:pt x="8205" y="1194"/>
                  </a:lnTo>
                  <a:lnTo>
                    <a:pt x="7920" y="1921"/>
                  </a:lnTo>
                  <a:lnTo>
                    <a:pt x="7920" y="1973"/>
                  </a:lnTo>
                  <a:lnTo>
                    <a:pt x="7920" y="2025"/>
                  </a:lnTo>
                  <a:lnTo>
                    <a:pt x="7946" y="2077"/>
                  </a:lnTo>
                  <a:lnTo>
                    <a:pt x="7972" y="2129"/>
                  </a:lnTo>
                  <a:lnTo>
                    <a:pt x="8309" y="2415"/>
                  </a:lnTo>
                  <a:lnTo>
                    <a:pt x="8621" y="2752"/>
                  </a:lnTo>
                  <a:lnTo>
                    <a:pt x="8673" y="2804"/>
                  </a:lnTo>
                  <a:lnTo>
                    <a:pt x="8725" y="2830"/>
                  </a:lnTo>
                  <a:lnTo>
                    <a:pt x="8777" y="2830"/>
                  </a:lnTo>
                  <a:lnTo>
                    <a:pt x="8828" y="2804"/>
                  </a:lnTo>
                  <a:lnTo>
                    <a:pt x="9530" y="2545"/>
                  </a:lnTo>
                  <a:lnTo>
                    <a:pt x="9893" y="3168"/>
                  </a:lnTo>
                  <a:lnTo>
                    <a:pt x="9322" y="3661"/>
                  </a:lnTo>
                  <a:lnTo>
                    <a:pt x="9270" y="3687"/>
                  </a:lnTo>
                  <a:lnTo>
                    <a:pt x="9244" y="3739"/>
                  </a:lnTo>
                  <a:lnTo>
                    <a:pt x="9244" y="3817"/>
                  </a:lnTo>
                  <a:lnTo>
                    <a:pt x="9270" y="3869"/>
                  </a:lnTo>
                  <a:lnTo>
                    <a:pt x="9400" y="4284"/>
                  </a:lnTo>
                  <a:lnTo>
                    <a:pt x="9478" y="4726"/>
                  </a:lnTo>
                  <a:lnTo>
                    <a:pt x="9504" y="4778"/>
                  </a:lnTo>
                  <a:lnTo>
                    <a:pt x="9530" y="4830"/>
                  </a:lnTo>
                  <a:lnTo>
                    <a:pt x="9581" y="4856"/>
                  </a:lnTo>
                  <a:lnTo>
                    <a:pt x="9633" y="4881"/>
                  </a:lnTo>
                  <a:lnTo>
                    <a:pt x="10386" y="5011"/>
                  </a:lnTo>
                  <a:lnTo>
                    <a:pt x="10386" y="5738"/>
                  </a:lnTo>
                  <a:lnTo>
                    <a:pt x="9633" y="5842"/>
                  </a:lnTo>
                  <a:lnTo>
                    <a:pt x="9581" y="5868"/>
                  </a:lnTo>
                  <a:lnTo>
                    <a:pt x="9530" y="5894"/>
                  </a:lnTo>
                  <a:lnTo>
                    <a:pt x="9504" y="5946"/>
                  </a:lnTo>
                  <a:lnTo>
                    <a:pt x="9478" y="5998"/>
                  </a:lnTo>
                  <a:lnTo>
                    <a:pt x="9400" y="6439"/>
                  </a:lnTo>
                  <a:lnTo>
                    <a:pt x="9270" y="6881"/>
                  </a:lnTo>
                  <a:lnTo>
                    <a:pt x="9244" y="6933"/>
                  </a:lnTo>
                  <a:lnTo>
                    <a:pt x="9244" y="6985"/>
                  </a:lnTo>
                  <a:lnTo>
                    <a:pt x="9270" y="7037"/>
                  </a:lnTo>
                  <a:lnTo>
                    <a:pt x="9322" y="7063"/>
                  </a:lnTo>
                  <a:lnTo>
                    <a:pt x="9893" y="7556"/>
                  </a:lnTo>
                  <a:lnTo>
                    <a:pt x="9581" y="8101"/>
                  </a:lnTo>
                  <a:lnTo>
                    <a:pt x="9348" y="7997"/>
                  </a:lnTo>
                  <a:lnTo>
                    <a:pt x="9114" y="7919"/>
                  </a:lnTo>
                  <a:lnTo>
                    <a:pt x="8880" y="7893"/>
                  </a:lnTo>
                  <a:lnTo>
                    <a:pt x="8621" y="7868"/>
                  </a:lnTo>
                  <a:lnTo>
                    <a:pt x="8283" y="7893"/>
                  </a:lnTo>
                  <a:lnTo>
                    <a:pt x="7946" y="7971"/>
                  </a:lnTo>
                  <a:lnTo>
                    <a:pt x="7660" y="8101"/>
                  </a:lnTo>
                  <a:lnTo>
                    <a:pt x="7374" y="8283"/>
                  </a:lnTo>
                  <a:lnTo>
                    <a:pt x="7115" y="8517"/>
                  </a:lnTo>
                  <a:lnTo>
                    <a:pt x="6907" y="8750"/>
                  </a:lnTo>
                  <a:lnTo>
                    <a:pt x="6751" y="9036"/>
                  </a:lnTo>
                  <a:lnTo>
                    <a:pt x="6621" y="9348"/>
                  </a:lnTo>
                  <a:lnTo>
                    <a:pt x="6336" y="9425"/>
                  </a:lnTo>
                  <a:lnTo>
                    <a:pt x="6024" y="9477"/>
                  </a:lnTo>
                  <a:lnTo>
                    <a:pt x="5946" y="9503"/>
                  </a:lnTo>
                  <a:lnTo>
                    <a:pt x="5920" y="9529"/>
                  </a:lnTo>
                  <a:lnTo>
                    <a:pt x="5868" y="9581"/>
                  </a:lnTo>
                  <a:lnTo>
                    <a:pt x="5868" y="9633"/>
                  </a:lnTo>
                  <a:lnTo>
                    <a:pt x="5739" y="10386"/>
                  </a:lnTo>
                  <a:lnTo>
                    <a:pt x="5012" y="10386"/>
                  </a:lnTo>
                  <a:lnTo>
                    <a:pt x="4882" y="9633"/>
                  </a:lnTo>
                  <a:lnTo>
                    <a:pt x="4882" y="9581"/>
                  </a:lnTo>
                  <a:lnTo>
                    <a:pt x="4830" y="9529"/>
                  </a:lnTo>
                  <a:lnTo>
                    <a:pt x="4804" y="9503"/>
                  </a:lnTo>
                  <a:lnTo>
                    <a:pt x="4752" y="9477"/>
                  </a:lnTo>
                  <a:lnTo>
                    <a:pt x="4285" y="9399"/>
                  </a:lnTo>
                  <a:lnTo>
                    <a:pt x="4233" y="9373"/>
                  </a:lnTo>
                  <a:lnTo>
                    <a:pt x="4155" y="9399"/>
                  </a:lnTo>
                  <a:lnTo>
                    <a:pt x="4103" y="9451"/>
                  </a:lnTo>
                  <a:lnTo>
                    <a:pt x="4077" y="9503"/>
                  </a:lnTo>
                  <a:lnTo>
                    <a:pt x="4077" y="9581"/>
                  </a:lnTo>
                  <a:lnTo>
                    <a:pt x="4103" y="9659"/>
                  </a:lnTo>
                  <a:lnTo>
                    <a:pt x="4129" y="9685"/>
                  </a:lnTo>
                  <a:lnTo>
                    <a:pt x="4207" y="9737"/>
                  </a:lnTo>
                  <a:lnTo>
                    <a:pt x="4570" y="9815"/>
                  </a:lnTo>
                  <a:lnTo>
                    <a:pt x="4700" y="10594"/>
                  </a:lnTo>
                  <a:lnTo>
                    <a:pt x="4700" y="10646"/>
                  </a:lnTo>
                  <a:lnTo>
                    <a:pt x="4752" y="10698"/>
                  </a:lnTo>
                  <a:lnTo>
                    <a:pt x="4804" y="10724"/>
                  </a:lnTo>
                  <a:lnTo>
                    <a:pt x="5946" y="10724"/>
                  </a:lnTo>
                  <a:lnTo>
                    <a:pt x="5998" y="10698"/>
                  </a:lnTo>
                  <a:lnTo>
                    <a:pt x="6050" y="10646"/>
                  </a:lnTo>
                  <a:lnTo>
                    <a:pt x="6050" y="10594"/>
                  </a:lnTo>
                  <a:lnTo>
                    <a:pt x="6180" y="9815"/>
                  </a:lnTo>
                  <a:lnTo>
                    <a:pt x="6518" y="9737"/>
                  </a:lnTo>
                  <a:lnTo>
                    <a:pt x="6518" y="9997"/>
                  </a:lnTo>
                  <a:lnTo>
                    <a:pt x="6518" y="10204"/>
                  </a:lnTo>
                  <a:lnTo>
                    <a:pt x="6544" y="10412"/>
                  </a:lnTo>
                  <a:lnTo>
                    <a:pt x="6595" y="10620"/>
                  </a:lnTo>
                  <a:lnTo>
                    <a:pt x="6673" y="10802"/>
                  </a:lnTo>
                  <a:lnTo>
                    <a:pt x="6777" y="10983"/>
                  </a:lnTo>
                  <a:lnTo>
                    <a:pt x="6881" y="11165"/>
                  </a:lnTo>
                  <a:lnTo>
                    <a:pt x="6985" y="11321"/>
                  </a:lnTo>
                  <a:lnTo>
                    <a:pt x="7141" y="11477"/>
                  </a:lnTo>
                  <a:lnTo>
                    <a:pt x="7271" y="11607"/>
                  </a:lnTo>
                  <a:lnTo>
                    <a:pt x="7452" y="11736"/>
                  </a:lnTo>
                  <a:lnTo>
                    <a:pt x="7608" y="11840"/>
                  </a:lnTo>
                  <a:lnTo>
                    <a:pt x="7816" y="11944"/>
                  </a:lnTo>
                  <a:lnTo>
                    <a:pt x="7998" y="11996"/>
                  </a:lnTo>
                  <a:lnTo>
                    <a:pt x="8205" y="12048"/>
                  </a:lnTo>
                  <a:lnTo>
                    <a:pt x="8413" y="12100"/>
                  </a:lnTo>
                  <a:lnTo>
                    <a:pt x="8828" y="12100"/>
                  </a:lnTo>
                  <a:lnTo>
                    <a:pt x="9036" y="12074"/>
                  </a:lnTo>
                  <a:lnTo>
                    <a:pt x="9218" y="12022"/>
                  </a:lnTo>
                  <a:lnTo>
                    <a:pt x="9426" y="11944"/>
                  </a:lnTo>
                  <a:lnTo>
                    <a:pt x="9607" y="11866"/>
                  </a:lnTo>
                  <a:lnTo>
                    <a:pt x="9763" y="11762"/>
                  </a:lnTo>
                  <a:lnTo>
                    <a:pt x="9919" y="11658"/>
                  </a:lnTo>
                  <a:lnTo>
                    <a:pt x="10075" y="11529"/>
                  </a:lnTo>
                  <a:lnTo>
                    <a:pt x="10205" y="11399"/>
                  </a:lnTo>
                  <a:lnTo>
                    <a:pt x="10334" y="11243"/>
                  </a:lnTo>
                  <a:lnTo>
                    <a:pt x="10438" y="11061"/>
                  </a:lnTo>
                  <a:lnTo>
                    <a:pt x="10542" y="10905"/>
                  </a:lnTo>
                  <a:lnTo>
                    <a:pt x="10620" y="10724"/>
                  </a:lnTo>
                  <a:lnTo>
                    <a:pt x="10672" y="10516"/>
                  </a:lnTo>
                  <a:lnTo>
                    <a:pt x="10724" y="10334"/>
                  </a:lnTo>
                  <a:lnTo>
                    <a:pt x="10750" y="10126"/>
                  </a:lnTo>
                  <a:lnTo>
                    <a:pt x="10724" y="10049"/>
                  </a:lnTo>
                  <a:lnTo>
                    <a:pt x="10698" y="9997"/>
                  </a:lnTo>
                  <a:lnTo>
                    <a:pt x="10646" y="9945"/>
                  </a:lnTo>
                  <a:lnTo>
                    <a:pt x="10490" y="9945"/>
                  </a:lnTo>
                  <a:lnTo>
                    <a:pt x="10438" y="9971"/>
                  </a:lnTo>
                  <a:lnTo>
                    <a:pt x="10412" y="10023"/>
                  </a:lnTo>
                  <a:lnTo>
                    <a:pt x="10386" y="10101"/>
                  </a:lnTo>
                  <a:lnTo>
                    <a:pt x="10360" y="10256"/>
                  </a:lnTo>
                  <a:lnTo>
                    <a:pt x="10334" y="10438"/>
                  </a:lnTo>
                  <a:lnTo>
                    <a:pt x="10283" y="10594"/>
                  </a:lnTo>
                  <a:lnTo>
                    <a:pt x="10205" y="10750"/>
                  </a:lnTo>
                  <a:lnTo>
                    <a:pt x="10049" y="11035"/>
                  </a:lnTo>
                  <a:lnTo>
                    <a:pt x="9841" y="11269"/>
                  </a:lnTo>
                  <a:lnTo>
                    <a:pt x="9581" y="11477"/>
                  </a:lnTo>
                  <a:lnTo>
                    <a:pt x="9296" y="11632"/>
                  </a:lnTo>
                  <a:lnTo>
                    <a:pt x="9140" y="11684"/>
                  </a:lnTo>
                  <a:lnTo>
                    <a:pt x="8958" y="11710"/>
                  </a:lnTo>
                  <a:lnTo>
                    <a:pt x="8803" y="11736"/>
                  </a:lnTo>
                  <a:lnTo>
                    <a:pt x="8439" y="11736"/>
                  </a:lnTo>
                  <a:lnTo>
                    <a:pt x="8283" y="11710"/>
                  </a:lnTo>
                  <a:lnTo>
                    <a:pt x="8101" y="11658"/>
                  </a:lnTo>
                  <a:lnTo>
                    <a:pt x="7946" y="11607"/>
                  </a:lnTo>
                  <a:lnTo>
                    <a:pt x="7790" y="11529"/>
                  </a:lnTo>
                  <a:lnTo>
                    <a:pt x="7634" y="11451"/>
                  </a:lnTo>
                  <a:lnTo>
                    <a:pt x="7504" y="11347"/>
                  </a:lnTo>
                  <a:lnTo>
                    <a:pt x="7374" y="11243"/>
                  </a:lnTo>
                  <a:lnTo>
                    <a:pt x="7271" y="11113"/>
                  </a:lnTo>
                  <a:lnTo>
                    <a:pt x="7167" y="10983"/>
                  </a:lnTo>
                  <a:lnTo>
                    <a:pt x="7089" y="10828"/>
                  </a:lnTo>
                  <a:lnTo>
                    <a:pt x="7011" y="10672"/>
                  </a:lnTo>
                  <a:lnTo>
                    <a:pt x="6959" y="10516"/>
                  </a:lnTo>
                  <a:lnTo>
                    <a:pt x="6907" y="10334"/>
                  </a:lnTo>
                  <a:lnTo>
                    <a:pt x="6881" y="10178"/>
                  </a:lnTo>
                  <a:lnTo>
                    <a:pt x="6855" y="9997"/>
                  </a:lnTo>
                  <a:lnTo>
                    <a:pt x="6881" y="9815"/>
                  </a:lnTo>
                  <a:lnTo>
                    <a:pt x="6907" y="9633"/>
                  </a:lnTo>
                  <a:lnTo>
                    <a:pt x="6959" y="9477"/>
                  </a:lnTo>
                  <a:lnTo>
                    <a:pt x="7011" y="9296"/>
                  </a:lnTo>
                  <a:lnTo>
                    <a:pt x="7089" y="9140"/>
                  </a:lnTo>
                  <a:lnTo>
                    <a:pt x="7167" y="9010"/>
                  </a:lnTo>
                  <a:lnTo>
                    <a:pt x="7271" y="8880"/>
                  </a:lnTo>
                  <a:lnTo>
                    <a:pt x="7374" y="8750"/>
                  </a:lnTo>
                  <a:lnTo>
                    <a:pt x="7504" y="8620"/>
                  </a:lnTo>
                  <a:lnTo>
                    <a:pt x="7634" y="8517"/>
                  </a:lnTo>
                  <a:lnTo>
                    <a:pt x="7790" y="8439"/>
                  </a:lnTo>
                  <a:lnTo>
                    <a:pt x="7946" y="8361"/>
                  </a:lnTo>
                  <a:lnTo>
                    <a:pt x="8101" y="8309"/>
                  </a:lnTo>
                  <a:lnTo>
                    <a:pt x="8283" y="8257"/>
                  </a:lnTo>
                  <a:lnTo>
                    <a:pt x="8439" y="8231"/>
                  </a:lnTo>
                  <a:lnTo>
                    <a:pt x="8621" y="8231"/>
                  </a:lnTo>
                  <a:lnTo>
                    <a:pt x="8906" y="8257"/>
                  </a:lnTo>
                  <a:lnTo>
                    <a:pt x="9166" y="8309"/>
                  </a:lnTo>
                  <a:lnTo>
                    <a:pt x="9426" y="8413"/>
                  </a:lnTo>
                  <a:lnTo>
                    <a:pt x="9659" y="8543"/>
                  </a:lnTo>
                  <a:lnTo>
                    <a:pt x="9867" y="8724"/>
                  </a:lnTo>
                  <a:lnTo>
                    <a:pt x="10023" y="8932"/>
                  </a:lnTo>
                  <a:lnTo>
                    <a:pt x="10179" y="9166"/>
                  </a:lnTo>
                  <a:lnTo>
                    <a:pt x="10283" y="9425"/>
                  </a:lnTo>
                  <a:lnTo>
                    <a:pt x="10334" y="9477"/>
                  </a:lnTo>
                  <a:lnTo>
                    <a:pt x="10386" y="9503"/>
                  </a:lnTo>
                  <a:lnTo>
                    <a:pt x="10438" y="9529"/>
                  </a:lnTo>
                  <a:lnTo>
                    <a:pt x="10516" y="9529"/>
                  </a:lnTo>
                  <a:lnTo>
                    <a:pt x="10568" y="9477"/>
                  </a:lnTo>
                  <a:lnTo>
                    <a:pt x="10620" y="9425"/>
                  </a:lnTo>
                  <a:lnTo>
                    <a:pt x="10646" y="9373"/>
                  </a:lnTo>
                  <a:lnTo>
                    <a:pt x="10620" y="9296"/>
                  </a:lnTo>
                  <a:lnTo>
                    <a:pt x="10490" y="9010"/>
                  </a:lnTo>
                  <a:lnTo>
                    <a:pt x="10334" y="8724"/>
                  </a:lnTo>
                  <a:lnTo>
                    <a:pt x="10127" y="8491"/>
                  </a:lnTo>
                  <a:lnTo>
                    <a:pt x="9893" y="8283"/>
                  </a:lnTo>
                  <a:lnTo>
                    <a:pt x="10283" y="7608"/>
                  </a:lnTo>
                  <a:lnTo>
                    <a:pt x="10309" y="7556"/>
                  </a:lnTo>
                  <a:lnTo>
                    <a:pt x="10309" y="7478"/>
                  </a:lnTo>
                  <a:lnTo>
                    <a:pt x="10283" y="7426"/>
                  </a:lnTo>
                  <a:lnTo>
                    <a:pt x="10231" y="7374"/>
                  </a:lnTo>
                  <a:lnTo>
                    <a:pt x="9633" y="6881"/>
                  </a:lnTo>
                  <a:lnTo>
                    <a:pt x="9737" y="6543"/>
                  </a:lnTo>
                  <a:lnTo>
                    <a:pt x="9815" y="6180"/>
                  </a:lnTo>
                  <a:lnTo>
                    <a:pt x="10594" y="6050"/>
                  </a:lnTo>
                  <a:lnTo>
                    <a:pt x="10646" y="6024"/>
                  </a:lnTo>
                  <a:lnTo>
                    <a:pt x="10698" y="5998"/>
                  </a:lnTo>
                  <a:lnTo>
                    <a:pt x="10724" y="5946"/>
                  </a:lnTo>
                  <a:lnTo>
                    <a:pt x="10750" y="5868"/>
                  </a:lnTo>
                  <a:lnTo>
                    <a:pt x="10750" y="4856"/>
                  </a:lnTo>
                  <a:lnTo>
                    <a:pt x="10724" y="4804"/>
                  </a:lnTo>
                  <a:lnTo>
                    <a:pt x="10698" y="4752"/>
                  </a:lnTo>
                  <a:lnTo>
                    <a:pt x="10646" y="4700"/>
                  </a:lnTo>
                  <a:lnTo>
                    <a:pt x="10594" y="4674"/>
                  </a:lnTo>
                  <a:lnTo>
                    <a:pt x="9815" y="4544"/>
                  </a:lnTo>
                  <a:lnTo>
                    <a:pt x="9737" y="4206"/>
                  </a:lnTo>
                  <a:lnTo>
                    <a:pt x="9633" y="3843"/>
                  </a:lnTo>
                  <a:lnTo>
                    <a:pt x="10231" y="3350"/>
                  </a:lnTo>
                  <a:lnTo>
                    <a:pt x="10283" y="3298"/>
                  </a:lnTo>
                  <a:lnTo>
                    <a:pt x="10309" y="3246"/>
                  </a:lnTo>
                  <a:lnTo>
                    <a:pt x="10309" y="3194"/>
                  </a:lnTo>
                  <a:lnTo>
                    <a:pt x="10283" y="3116"/>
                  </a:lnTo>
                  <a:lnTo>
                    <a:pt x="9763" y="2233"/>
                  </a:lnTo>
                  <a:lnTo>
                    <a:pt x="9737" y="2181"/>
                  </a:lnTo>
                  <a:lnTo>
                    <a:pt x="9685" y="2155"/>
                  </a:lnTo>
                  <a:lnTo>
                    <a:pt x="9556" y="2155"/>
                  </a:lnTo>
                  <a:lnTo>
                    <a:pt x="8803" y="2441"/>
                  </a:lnTo>
                  <a:lnTo>
                    <a:pt x="8569" y="2181"/>
                  </a:lnTo>
                  <a:lnTo>
                    <a:pt x="8309" y="1921"/>
                  </a:lnTo>
                  <a:lnTo>
                    <a:pt x="8569" y="1194"/>
                  </a:lnTo>
                  <a:lnTo>
                    <a:pt x="8595" y="1117"/>
                  </a:lnTo>
                  <a:lnTo>
                    <a:pt x="8569" y="1065"/>
                  </a:lnTo>
                  <a:lnTo>
                    <a:pt x="8543" y="1013"/>
                  </a:lnTo>
                  <a:lnTo>
                    <a:pt x="8491" y="987"/>
                  </a:lnTo>
                  <a:lnTo>
                    <a:pt x="7608" y="467"/>
                  </a:lnTo>
                  <a:lnTo>
                    <a:pt x="7556" y="441"/>
                  </a:lnTo>
                  <a:lnTo>
                    <a:pt x="7504" y="441"/>
                  </a:lnTo>
                  <a:lnTo>
                    <a:pt x="7426" y="467"/>
                  </a:lnTo>
                  <a:lnTo>
                    <a:pt x="7400" y="493"/>
                  </a:lnTo>
                  <a:lnTo>
                    <a:pt x="6881" y="1117"/>
                  </a:lnTo>
                  <a:lnTo>
                    <a:pt x="6544" y="1013"/>
                  </a:lnTo>
                  <a:lnTo>
                    <a:pt x="6180" y="935"/>
                  </a:lnTo>
                  <a:lnTo>
                    <a:pt x="6050" y="156"/>
                  </a:lnTo>
                  <a:lnTo>
                    <a:pt x="6050" y="78"/>
                  </a:lnTo>
                  <a:lnTo>
                    <a:pt x="5998" y="52"/>
                  </a:lnTo>
                  <a:lnTo>
                    <a:pt x="5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1971950" y="1485850"/>
              <a:ext cx="37675" cy="77925"/>
            </a:xfrm>
            <a:custGeom>
              <a:avLst/>
              <a:gdLst/>
              <a:ahLst/>
              <a:cxnLst/>
              <a:rect l="l" t="t" r="r" b="b"/>
              <a:pathLst>
                <a:path w="1507" h="3117" extrusionOk="0">
                  <a:moveTo>
                    <a:pt x="702" y="1"/>
                  </a:moveTo>
                  <a:lnTo>
                    <a:pt x="624" y="53"/>
                  </a:lnTo>
                  <a:lnTo>
                    <a:pt x="598" y="105"/>
                  </a:lnTo>
                  <a:lnTo>
                    <a:pt x="572" y="157"/>
                  </a:lnTo>
                  <a:lnTo>
                    <a:pt x="572" y="468"/>
                  </a:lnTo>
                  <a:lnTo>
                    <a:pt x="468" y="494"/>
                  </a:lnTo>
                  <a:lnTo>
                    <a:pt x="364" y="520"/>
                  </a:lnTo>
                  <a:lnTo>
                    <a:pt x="260" y="598"/>
                  </a:lnTo>
                  <a:lnTo>
                    <a:pt x="183" y="676"/>
                  </a:lnTo>
                  <a:lnTo>
                    <a:pt x="105" y="754"/>
                  </a:lnTo>
                  <a:lnTo>
                    <a:pt x="53" y="858"/>
                  </a:lnTo>
                  <a:lnTo>
                    <a:pt x="27" y="987"/>
                  </a:lnTo>
                  <a:lnTo>
                    <a:pt x="1" y="1091"/>
                  </a:lnTo>
                  <a:lnTo>
                    <a:pt x="27" y="1221"/>
                  </a:lnTo>
                  <a:lnTo>
                    <a:pt x="53" y="1351"/>
                  </a:lnTo>
                  <a:lnTo>
                    <a:pt x="105" y="1455"/>
                  </a:lnTo>
                  <a:lnTo>
                    <a:pt x="183" y="1533"/>
                  </a:lnTo>
                  <a:lnTo>
                    <a:pt x="286" y="1611"/>
                  </a:lnTo>
                  <a:lnTo>
                    <a:pt x="390" y="1688"/>
                  </a:lnTo>
                  <a:lnTo>
                    <a:pt x="520" y="1714"/>
                  </a:lnTo>
                  <a:lnTo>
                    <a:pt x="884" y="1714"/>
                  </a:lnTo>
                  <a:lnTo>
                    <a:pt x="987" y="1740"/>
                  </a:lnTo>
                  <a:lnTo>
                    <a:pt x="1091" y="1818"/>
                  </a:lnTo>
                  <a:lnTo>
                    <a:pt x="1143" y="1896"/>
                  </a:lnTo>
                  <a:lnTo>
                    <a:pt x="1169" y="2000"/>
                  </a:lnTo>
                  <a:lnTo>
                    <a:pt x="1143" y="2104"/>
                  </a:lnTo>
                  <a:lnTo>
                    <a:pt x="1091" y="2208"/>
                  </a:lnTo>
                  <a:lnTo>
                    <a:pt x="987" y="2260"/>
                  </a:lnTo>
                  <a:lnTo>
                    <a:pt x="884" y="2286"/>
                  </a:lnTo>
                  <a:lnTo>
                    <a:pt x="598" y="2286"/>
                  </a:lnTo>
                  <a:lnTo>
                    <a:pt x="520" y="2260"/>
                  </a:lnTo>
                  <a:lnTo>
                    <a:pt x="468" y="2234"/>
                  </a:lnTo>
                  <a:lnTo>
                    <a:pt x="416" y="2182"/>
                  </a:lnTo>
                  <a:lnTo>
                    <a:pt x="390" y="2104"/>
                  </a:lnTo>
                  <a:lnTo>
                    <a:pt x="338" y="2052"/>
                  </a:lnTo>
                  <a:lnTo>
                    <a:pt x="286" y="2000"/>
                  </a:lnTo>
                  <a:lnTo>
                    <a:pt x="157" y="2000"/>
                  </a:lnTo>
                  <a:lnTo>
                    <a:pt x="105" y="2026"/>
                  </a:lnTo>
                  <a:lnTo>
                    <a:pt x="53" y="2078"/>
                  </a:lnTo>
                  <a:lnTo>
                    <a:pt x="27" y="2156"/>
                  </a:lnTo>
                  <a:lnTo>
                    <a:pt x="53" y="2208"/>
                  </a:lnTo>
                  <a:lnTo>
                    <a:pt x="131" y="2390"/>
                  </a:lnTo>
                  <a:lnTo>
                    <a:pt x="234" y="2519"/>
                  </a:lnTo>
                  <a:lnTo>
                    <a:pt x="390" y="2597"/>
                  </a:lnTo>
                  <a:lnTo>
                    <a:pt x="572" y="2623"/>
                  </a:lnTo>
                  <a:lnTo>
                    <a:pt x="572" y="2935"/>
                  </a:lnTo>
                  <a:lnTo>
                    <a:pt x="598" y="3013"/>
                  </a:lnTo>
                  <a:lnTo>
                    <a:pt x="624" y="3065"/>
                  </a:lnTo>
                  <a:lnTo>
                    <a:pt x="702" y="3091"/>
                  </a:lnTo>
                  <a:lnTo>
                    <a:pt x="754" y="3117"/>
                  </a:lnTo>
                  <a:lnTo>
                    <a:pt x="832" y="3091"/>
                  </a:lnTo>
                  <a:lnTo>
                    <a:pt x="884" y="3065"/>
                  </a:lnTo>
                  <a:lnTo>
                    <a:pt x="936" y="3013"/>
                  </a:lnTo>
                  <a:lnTo>
                    <a:pt x="936" y="2935"/>
                  </a:lnTo>
                  <a:lnTo>
                    <a:pt x="936" y="2623"/>
                  </a:lnTo>
                  <a:lnTo>
                    <a:pt x="1065" y="2597"/>
                  </a:lnTo>
                  <a:lnTo>
                    <a:pt x="1169" y="2571"/>
                  </a:lnTo>
                  <a:lnTo>
                    <a:pt x="1273" y="2519"/>
                  </a:lnTo>
                  <a:lnTo>
                    <a:pt x="1351" y="2441"/>
                  </a:lnTo>
                  <a:lnTo>
                    <a:pt x="1429" y="2338"/>
                  </a:lnTo>
                  <a:lnTo>
                    <a:pt x="1481" y="2234"/>
                  </a:lnTo>
                  <a:lnTo>
                    <a:pt x="1507" y="2130"/>
                  </a:lnTo>
                  <a:lnTo>
                    <a:pt x="1507" y="2000"/>
                  </a:lnTo>
                  <a:lnTo>
                    <a:pt x="1507" y="1870"/>
                  </a:lnTo>
                  <a:lnTo>
                    <a:pt x="1455" y="1766"/>
                  </a:lnTo>
                  <a:lnTo>
                    <a:pt x="1403" y="1663"/>
                  </a:lnTo>
                  <a:lnTo>
                    <a:pt x="1325" y="1559"/>
                  </a:lnTo>
                  <a:lnTo>
                    <a:pt x="1247" y="1481"/>
                  </a:lnTo>
                  <a:lnTo>
                    <a:pt x="1143" y="1429"/>
                  </a:lnTo>
                  <a:lnTo>
                    <a:pt x="1013" y="1377"/>
                  </a:lnTo>
                  <a:lnTo>
                    <a:pt x="624" y="1377"/>
                  </a:lnTo>
                  <a:lnTo>
                    <a:pt x="520" y="1351"/>
                  </a:lnTo>
                  <a:lnTo>
                    <a:pt x="442" y="1299"/>
                  </a:lnTo>
                  <a:lnTo>
                    <a:pt x="390" y="1195"/>
                  </a:lnTo>
                  <a:lnTo>
                    <a:pt x="364" y="1091"/>
                  </a:lnTo>
                  <a:lnTo>
                    <a:pt x="390" y="987"/>
                  </a:lnTo>
                  <a:lnTo>
                    <a:pt x="442" y="910"/>
                  </a:lnTo>
                  <a:lnTo>
                    <a:pt x="520" y="832"/>
                  </a:lnTo>
                  <a:lnTo>
                    <a:pt x="936" y="832"/>
                  </a:lnTo>
                  <a:lnTo>
                    <a:pt x="987" y="858"/>
                  </a:lnTo>
                  <a:lnTo>
                    <a:pt x="1039" y="910"/>
                  </a:lnTo>
                  <a:lnTo>
                    <a:pt x="1091" y="987"/>
                  </a:lnTo>
                  <a:lnTo>
                    <a:pt x="1117" y="1039"/>
                  </a:lnTo>
                  <a:lnTo>
                    <a:pt x="1169" y="1091"/>
                  </a:lnTo>
                  <a:lnTo>
                    <a:pt x="1221" y="1117"/>
                  </a:lnTo>
                  <a:lnTo>
                    <a:pt x="1299" y="1117"/>
                  </a:lnTo>
                  <a:lnTo>
                    <a:pt x="1351" y="1065"/>
                  </a:lnTo>
                  <a:lnTo>
                    <a:pt x="1403" y="1013"/>
                  </a:lnTo>
                  <a:lnTo>
                    <a:pt x="1429" y="961"/>
                  </a:lnTo>
                  <a:lnTo>
                    <a:pt x="1429" y="884"/>
                  </a:lnTo>
                  <a:lnTo>
                    <a:pt x="1351" y="728"/>
                  </a:lnTo>
                  <a:lnTo>
                    <a:pt x="1247" y="598"/>
                  </a:lnTo>
                  <a:lnTo>
                    <a:pt x="1091" y="520"/>
                  </a:lnTo>
                  <a:lnTo>
                    <a:pt x="936" y="468"/>
                  </a:lnTo>
                  <a:lnTo>
                    <a:pt x="936" y="157"/>
                  </a:lnTo>
                  <a:lnTo>
                    <a:pt x="936" y="105"/>
                  </a:lnTo>
                  <a:lnTo>
                    <a:pt x="884" y="53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17"/>
          <p:cNvGrpSpPr/>
          <p:nvPr/>
        </p:nvGrpSpPr>
        <p:grpSpPr>
          <a:xfrm>
            <a:off x="7373072" y="1449695"/>
            <a:ext cx="324700" cy="324673"/>
            <a:chOff x="2518525" y="1274900"/>
            <a:chExt cx="302525" cy="302500"/>
          </a:xfrm>
        </p:grpSpPr>
        <p:sp>
          <p:nvSpPr>
            <p:cNvPr id="230" name="Google Shape;230;p17"/>
            <p:cNvSpPr/>
            <p:nvPr/>
          </p:nvSpPr>
          <p:spPr>
            <a:xfrm>
              <a:off x="2541250" y="1389125"/>
              <a:ext cx="257075" cy="165575"/>
            </a:xfrm>
            <a:custGeom>
              <a:avLst/>
              <a:gdLst/>
              <a:ahLst/>
              <a:cxnLst/>
              <a:rect l="l" t="t" r="r" b="b"/>
              <a:pathLst>
                <a:path w="10283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10283" y="6622"/>
                  </a:lnTo>
                  <a:lnTo>
                    <a:pt x="102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2541250" y="1389125"/>
              <a:ext cx="16250" cy="165575"/>
            </a:xfrm>
            <a:custGeom>
              <a:avLst/>
              <a:gdLst/>
              <a:ahLst/>
              <a:cxnLst/>
              <a:rect l="l" t="t" r="r" b="b"/>
              <a:pathLst>
                <a:path w="650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50" y="662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2541250" y="1536500"/>
              <a:ext cx="257075" cy="18200"/>
            </a:xfrm>
            <a:custGeom>
              <a:avLst/>
              <a:gdLst/>
              <a:ahLst/>
              <a:cxnLst/>
              <a:rect l="l" t="t" r="r" b="b"/>
              <a:pathLst>
                <a:path w="10283" h="728" extrusionOk="0">
                  <a:moveTo>
                    <a:pt x="0" y="0"/>
                  </a:moveTo>
                  <a:lnTo>
                    <a:pt x="0" y="727"/>
                  </a:lnTo>
                  <a:lnTo>
                    <a:pt x="10283" y="727"/>
                  </a:lnTo>
                  <a:lnTo>
                    <a:pt x="10283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2541250" y="1536500"/>
              <a:ext cx="16250" cy="18200"/>
            </a:xfrm>
            <a:custGeom>
              <a:avLst/>
              <a:gdLst/>
              <a:ahLst/>
              <a:cxnLst/>
              <a:rect l="l" t="t" r="r" b="b"/>
              <a:pathLst>
                <a:path w="650" h="728" extrusionOk="0">
                  <a:moveTo>
                    <a:pt x="0" y="0"/>
                  </a:moveTo>
                  <a:lnTo>
                    <a:pt x="0" y="727"/>
                  </a:lnTo>
                  <a:lnTo>
                    <a:pt x="650" y="72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2523075" y="1554675"/>
              <a:ext cx="293425" cy="18200"/>
            </a:xfrm>
            <a:custGeom>
              <a:avLst/>
              <a:gdLst/>
              <a:ahLst/>
              <a:cxnLst/>
              <a:rect l="l" t="t" r="r" b="b"/>
              <a:pathLst>
                <a:path w="11737" h="728" extrusionOk="0">
                  <a:moveTo>
                    <a:pt x="104" y="0"/>
                  </a:moveTo>
                  <a:lnTo>
                    <a:pt x="52" y="52"/>
                  </a:lnTo>
                  <a:lnTo>
                    <a:pt x="0" y="104"/>
                  </a:lnTo>
                  <a:lnTo>
                    <a:pt x="0" y="156"/>
                  </a:lnTo>
                  <a:lnTo>
                    <a:pt x="0" y="727"/>
                  </a:lnTo>
                  <a:lnTo>
                    <a:pt x="11737" y="727"/>
                  </a:lnTo>
                  <a:lnTo>
                    <a:pt x="11737" y="156"/>
                  </a:lnTo>
                  <a:lnTo>
                    <a:pt x="11737" y="104"/>
                  </a:lnTo>
                  <a:lnTo>
                    <a:pt x="11685" y="52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2523075" y="1554675"/>
              <a:ext cx="32475" cy="18200"/>
            </a:xfrm>
            <a:custGeom>
              <a:avLst/>
              <a:gdLst/>
              <a:ahLst/>
              <a:cxnLst/>
              <a:rect l="l" t="t" r="r" b="b"/>
              <a:pathLst>
                <a:path w="1299" h="728" extrusionOk="0">
                  <a:moveTo>
                    <a:pt x="104" y="0"/>
                  </a:moveTo>
                  <a:lnTo>
                    <a:pt x="52" y="52"/>
                  </a:lnTo>
                  <a:lnTo>
                    <a:pt x="0" y="104"/>
                  </a:lnTo>
                  <a:lnTo>
                    <a:pt x="0" y="156"/>
                  </a:lnTo>
                  <a:lnTo>
                    <a:pt x="0" y="727"/>
                  </a:lnTo>
                  <a:lnTo>
                    <a:pt x="1195" y="727"/>
                  </a:lnTo>
                  <a:lnTo>
                    <a:pt x="1195" y="156"/>
                  </a:lnTo>
                  <a:lnTo>
                    <a:pt x="1221" y="104"/>
                  </a:lnTo>
                  <a:lnTo>
                    <a:pt x="1247" y="52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2550350" y="1279425"/>
              <a:ext cx="238900" cy="91550"/>
            </a:xfrm>
            <a:custGeom>
              <a:avLst/>
              <a:gdLst/>
              <a:ahLst/>
              <a:cxnLst/>
              <a:rect l="l" t="t" r="r" b="b"/>
              <a:pathLst>
                <a:path w="9556" h="3662" extrusionOk="0">
                  <a:moveTo>
                    <a:pt x="4726" y="1"/>
                  </a:moveTo>
                  <a:lnTo>
                    <a:pt x="4648" y="53"/>
                  </a:lnTo>
                  <a:lnTo>
                    <a:pt x="0" y="3662"/>
                  </a:lnTo>
                  <a:lnTo>
                    <a:pt x="9555" y="3662"/>
                  </a:lnTo>
                  <a:lnTo>
                    <a:pt x="4882" y="53"/>
                  </a:lnTo>
                  <a:lnTo>
                    <a:pt x="48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2550350" y="1279425"/>
              <a:ext cx="136325" cy="91550"/>
            </a:xfrm>
            <a:custGeom>
              <a:avLst/>
              <a:gdLst/>
              <a:ahLst/>
              <a:cxnLst/>
              <a:rect l="l" t="t" r="r" b="b"/>
              <a:pathLst>
                <a:path w="5453" h="3662" extrusionOk="0">
                  <a:moveTo>
                    <a:pt x="4726" y="1"/>
                  </a:moveTo>
                  <a:lnTo>
                    <a:pt x="4648" y="53"/>
                  </a:lnTo>
                  <a:lnTo>
                    <a:pt x="0" y="3662"/>
                  </a:lnTo>
                  <a:lnTo>
                    <a:pt x="1168" y="3662"/>
                  </a:lnTo>
                  <a:lnTo>
                    <a:pt x="5245" y="494"/>
                  </a:lnTo>
                  <a:lnTo>
                    <a:pt x="5297" y="468"/>
                  </a:lnTo>
                  <a:lnTo>
                    <a:pt x="5349" y="442"/>
                  </a:lnTo>
                  <a:lnTo>
                    <a:pt x="5401" y="468"/>
                  </a:lnTo>
                  <a:lnTo>
                    <a:pt x="5453" y="494"/>
                  </a:lnTo>
                  <a:lnTo>
                    <a:pt x="5453" y="494"/>
                  </a:lnTo>
                  <a:lnTo>
                    <a:pt x="4882" y="53"/>
                  </a:lnTo>
                  <a:lnTo>
                    <a:pt x="48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2568525" y="1389125"/>
              <a:ext cx="18850" cy="147400"/>
            </a:xfrm>
            <a:custGeom>
              <a:avLst/>
              <a:gdLst/>
              <a:ahLst/>
              <a:cxnLst/>
              <a:rect l="l" t="t" r="r" b="b"/>
              <a:pathLst>
                <a:path w="754" h="5896" extrusionOk="0">
                  <a:moveTo>
                    <a:pt x="0" y="1"/>
                  </a:moveTo>
                  <a:lnTo>
                    <a:pt x="0" y="5895"/>
                  </a:lnTo>
                  <a:lnTo>
                    <a:pt x="753" y="5895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2568525" y="1389125"/>
              <a:ext cx="12350" cy="147400"/>
            </a:xfrm>
            <a:custGeom>
              <a:avLst/>
              <a:gdLst/>
              <a:ahLst/>
              <a:cxnLst/>
              <a:rect l="l" t="t" r="r" b="b"/>
              <a:pathLst>
                <a:path w="494" h="5896" extrusionOk="0">
                  <a:moveTo>
                    <a:pt x="0" y="1"/>
                  </a:moveTo>
                  <a:lnTo>
                    <a:pt x="0" y="5895"/>
                  </a:lnTo>
                  <a:lnTo>
                    <a:pt x="493" y="5895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2559425" y="1389125"/>
              <a:ext cx="37025" cy="18850"/>
            </a:xfrm>
            <a:custGeom>
              <a:avLst/>
              <a:gdLst/>
              <a:ahLst/>
              <a:cxnLst/>
              <a:rect l="l" t="t" r="r" b="b"/>
              <a:pathLst>
                <a:path w="1481" h="754" extrusionOk="0">
                  <a:moveTo>
                    <a:pt x="1" y="1"/>
                  </a:moveTo>
                  <a:lnTo>
                    <a:pt x="1" y="572"/>
                  </a:lnTo>
                  <a:lnTo>
                    <a:pt x="26" y="650"/>
                  </a:lnTo>
                  <a:lnTo>
                    <a:pt x="52" y="702"/>
                  </a:lnTo>
                  <a:lnTo>
                    <a:pt x="104" y="728"/>
                  </a:lnTo>
                  <a:lnTo>
                    <a:pt x="182" y="754"/>
                  </a:lnTo>
                  <a:lnTo>
                    <a:pt x="1299" y="754"/>
                  </a:lnTo>
                  <a:lnTo>
                    <a:pt x="1377" y="728"/>
                  </a:lnTo>
                  <a:lnTo>
                    <a:pt x="1429" y="702"/>
                  </a:lnTo>
                  <a:lnTo>
                    <a:pt x="1455" y="650"/>
                  </a:lnTo>
                  <a:lnTo>
                    <a:pt x="1481" y="572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2559425" y="1389125"/>
              <a:ext cx="21450" cy="18850"/>
            </a:xfrm>
            <a:custGeom>
              <a:avLst/>
              <a:gdLst/>
              <a:ahLst/>
              <a:cxnLst/>
              <a:rect l="l" t="t" r="r" b="b"/>
              <a:pathLst>
                <a:path w="858" h="754" extrusionOk="0">
                  <a:moveTo>
                    <a:pt x="1" y="1"/>
                  </a:moveTo>
                  <a:lnTo>
                    <a:pt x="1" y="572"/>
                  </a:lnTo>
                  <a:lnTo>
                    <a:pt x="26" y="650"/>
                  </a:lnTo>
                  <a:lnTo>
                    <a:pt x="52" y="702"/>
                  </a:lnTo>
                  <a:lnTo>
                    <a:pt x="104" y="728"/>
                  </a:lnTo>
                  <a:lnTo>
                    <a:pt x="182" y="754"/>
                  </a:lnTo>
                  <a:lnTo>
                    <a:pt x="857" y="754"/>
                  </a:lnTo>
                  <a:lnTo>
                    <a:pt x="779" y="728"/>
                  </a:lnTo>
                  <a:lnTo>
                    <a:pt x="728" y="702"/>
                  </a:lnTo>
                  <a:lnTo>
                    <a:pt x="702" y="650"/>
                  </a:lnTo>
                  <a:lnTo>
                    <a:pt x="676" y="572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2559425" y="1517675"/>
              <a:ext cx="37025" cy="18850"/>
            </a:xfrm>
            <a:custGeom>
              <a:avLst/>
              <a:gdLst/>
              <a:ahLst/>
              <a:cxnLst/>
              <a:rect l="l" t="t" r="r" b="b"/>
              <a:pathLst>
                <a:path w="1481" h="754" extrusionOk="0">
                  <a:moveTo>
                    <a:pt x="182" y="0"/>
                  </a:moveTo>
                  <a:lnTo>
                    <a:pt x="104" y="26"/>
                  </a:lnTo>
                  <a:lnTo>
                    <a:pt x="52" y="52"/>
                  </a:lnTo>
                  <a:lnTo>
                    <a:pt x="26" y="104"/>
                  </a:lnTo>
                  <a:lnTo>
                    <a:pt x="1" y="182"/>
                  </a:lnTo>
                  <a:lnTo>
                    <a:pt x="1" y="753"/>
                  </a:lnTo>
                  <a:lnTo>
                    <a:pt x="1481" y="753"/>
                  </a:lnTo>
                  <a:lnTo>
                    <a:pt x="1481" y="182"/>
                  </a:lnTo>
                  <a:lnTo>
                    <a:pt x="1455" y="104"/>
                  </a:lnTo>
                  <a:lnTo>
                    <a:pt x="1429" y="52"/>
                  </a:lnTo>
                  <a:lnTo>
                    <a:pt x="1377" y="26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2559425" y="1517675"/>
              <a:ext cx="21450" cy="18850"/>
            </a:xfrm>
            <a:custGeom>
              <a:avLst/>
              <a:gdLst/>
              <a:ahLst/>
              <a:cxnLst/>
              <a:rect l="l" t="t" r="r" b="b"/>
              <a:pathLst>
                <a:path w="858" h="754" extrusionOk="0">
                  <a:moveTo>
                    <a:pt x="182" y="0"/>
                  </a:moveTo>
                  <a:lnTo>
                    <a:pt x="104" y="26"/>
                  </a:lnTo>
                  <a:lnTo>
                    <a:pt x="52" y="52"/>
                  </a:lnTo>
                  <a:lnTo>
                    <a:pt x="26" y="104"/>
                  </a:lnTo>
                  <a:lnTo>
                    <a:pt x="1" y="182"/>
                  </a:lnTo>
                  <a:lnTo>
                    <a:pt x="1" y="753"/>
                  </a:lnTo>
                  <a:lnTo>
                    <a:pt x="676" y="753"/>
                  </a:lnTo>
                  <a:lnTo>
                    <a:pt x="676" y="182"/>
                  </a:lnTo>
                  <a:lnTo>
                    <a:pt x="702" y="104"/>
                  </a:lnTo>
                  <a:lnTo>
                    <a:pt x="728" y="52"/>
                  </a:lnTo>
                  <a:lnTo>
                    <a:pt x="779" y="26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2752225" y="1389125"/>
              <a:ext cx="18850" cy="147400"/>
            </a:xfrm>
            <a:custGeom>
              <a:avLst/>
              <a:gdLst/>
              <a:ahLst/>
              <a:cxnLst/>
              <a:rect l="l" t="t" r="r" b="b"/>
              <a:pathLst>
                <a:path w="754" h="5896" extrusionOk="0">
                  <a:moveTo>
                    <a:pt x="0" y="1"/>
                  </a:moveTo>
                  <a:lnTo>
                    <a:pt x="0" y="5895"/>
                  </a:lnTo>
                  <a:lnTo>
                    <a:pt x="753" y="5895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2743125" y="1389125"/>
              <a:ext cx="37025" cy="18850"/>
            </a:xfrm>
            <a:custGeom>
              <a:avLst/>
              <a:gdLst/>
              <a:ahLst/>
              <a:cxnLst/>
              <a:rect l="l" t="t" r="r" b="b"/>
              <a:pathLst>
                <a:path w="1481" h="754" extrusionOk="0">
                  <a:moveTo>
                    <a:pt x="1" y="1"/>
                  </a:moveTo>
                  <a:lnTo>
                    <a:pt x="1" y="572"/>
                  </a:lnTo>
                  <a:lnTo>
                    <a:pt x="27" y="650"/>
                  </a:lnTo>
                  <a:lnTo>
                    <a:pt x="53" y="702"/>
                  </a:lnTo>
                  <a:lnTo>
                    <a:pt x="105" y="728"/>
                  </a:lnTo>
                  <a:lnTo>
                    <a:pt x="157" y="754"/>
                  </a:lnTo>
                  <a:lnTo>
                    <a:pt x="1299" y="754"/>
                  </a:lnTo>
                  <a:lnTo>
                    <a:pt x="1377" y="728"/>
                  </a:lnTo>
                  <a:lnTo>
                    <a:pt x="1429" y="702"/>
                  </a:lnTo>
                  <a:lnTo>
                    <a:pt x="1455" y="650"/>
                  </a:lnTo>
                  <a:lnTo>
                    <a:pt x="1481" y="572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2752225" y="1389125"/>
              <a:ext cx="11700" cy="147400"/>
            </a:xfrm>
            <a:custGeom>
              <a:avLst/>
              <a:gdLst/>
              <a:ahLst/>
              <a:cxnLst/>
              <a:rect l="l" t="t" r="r" b="b"/>
              <a:pathLst>
                <a:path w="468" h="5896" extrusionOk="0">
                  <a:moveTo>
                    <a:pt x="0" y="1"/>
                  </a:moveTo>
                  <a:lnTo>
                    <a:pt x="0" y="5895"/>
                  </a:lnTo>
                  <a:lnTo>
                    <a:pt x="468" y="589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2743125" y="1389125"/>
              <a:ext cx="20800" cy="18850"/>
            </a:xfrm>
            <a:custGeom>
              <a:avLst/>
              <a:gdLst/>
              <a:ahLst/>
              <a:cxnLst/>
              <a:rect l="l" t="t" r="r" b="b"/>
              <a:pathLst>
                <a:path w="832" h="754" extrusionOk="0">
                  <a:moveTo>
                    <a:pt x="1" y="1"/>
                  </a:moveTo>
                  <a:lnTo>
                    <a:pt x="1" y="572"/>
                  </a:lnTo>
                  <a:lnTo>
                    <a:pt x="27" y="650"/>
                  </a:lnTo>
                  <a:lnTo>
                    <a:pt x="53" y="702"/>
                  </a:lnTo>
                  <a:lnTo>
                    <a:pt x="105" y="728"/>
                  </a:lnTo>
                  <a:lnTo>
                    <a:pt x="157" y="754"/>
                  </a:lnTo>
                  <a:lnTo>
                    <a:pt x="832" y="754"/>
                  </a:lnTo>
                  <a:lnTo>
                    <a:pt x="780" y="728"/>
                  </a:lnTo>
                  <a:lnTo>
                    <a:pt x="728" y="702"/>
                  </a:lnTo>
                  <a:lnTo>
                    <a:pt x="702" y="650"/>
                  </a:lnTo>
                  <a:lnTo>
                    <a:pt x="676" y="572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2743125" y="1517675"/>
              <a:ext cx="37025" cy="18850"/>
            </a:xfrm>
            <a:custGeom>
              <a:avLst/>
              <a:gdLst/>
              <a:ahLst/>
              <a:cxnLst/>
              <a:rect l="l" t="t" r="r" b="b"/>
              <a:pathLst>
                <a:path w="1481" h="754" extrusionOk="0">
                  <a:moveTo>
                    <a:pt x="157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753"/>
                  </a:lnTo>
                  <a:lnTo>
                    <a:pt x="1481" y="753"/>
                  </a:lnTo>
                  <a:lnTo>
                    <a:pt x="1481" y="182"/>
                  </a:lnTo>
                  <a:lnTo>
                    <a:pt x="1455" y="104"/>
                  </a:lnTo>
                  <a:lnTo>
                    <a:pt x="1429" y="52"/>
                  </a:lnTo>
                  <a:lnTo>
                    <a:pt x="1377" y="26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2743125" y="1517675"/>
              <a:ext cx="20800" cy="18850"/>
            </a:xfrm>
            <a:custGeom>
              <a:avLst/>
              <a:gdLst/>
              <a:ahLst/>
              <a:cxnLst/>
              <a:rect l="l" t="t" r="r" b="b"/>
              <a:pathLst>
                <a:path w="832" h="754" extrusionOk="0">
                  <a:moveTo>
                    <a:pt x="157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753"/>
                  </a:lnTo>
                  <a:lnTo>
                    <a:pt x="676" y="753"/>
                  </a:lnTo>
                  <a:lnTo>
                    <a:pt x="676" y="182"/>
                  </a:lnTo>
                  <a:lnTo>
                    <a:pt x="702" y="104"/>
                  </a:lnTo>
                  <a:lnTo>
                    <a:pt x="728" y="52"/>
                  </a:lnTo>
                  <a:lnTo>
                    <a:pt x="780" y="26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2523075" y="1370950"/>
              <a:ext cx="293425" cy="18200"/>
            </a:xfrm>
            <a:custGeom>
              <a:avLst/>
              <a:gdLst/>
              <a:ahLst/>
              <a:cxnLst/>
              <a:rect l="l" t="t" r="r" b="b"/>
              <a:pathLst>
                <a:path w="11737" h="728" extrusionOk="0">
                  <a:moveTo>
                    <a:pt x="156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0" y="105"/>
                  </a:lnTo>
                  <a:lnTo>
                    <a:pt x="0" y="183"/>
                  </a:lnTo>
                  <a:lnTo>
                    <a:pt x="0" y="572"/>
                  </a:lnTo>
                  <a:lnTo>
                    <a:pt x="0" y="650"/>
                  </a:lnTo>
                  <a:lnTo>
                    <a:pt x="52" y="702"/>
                  </a:lnTo>
                  <a:lnTo>
                    <a:pt x="104" y="728"/>
                  </a:lnTo>
                  <a:lnTo>
                    <a:pt x="11633" y="728"/>
                  </a:lnTo>
                  <a:lnTo>
                    <a:pt x="11685" y="702"/>
                  </a:lnTo>
                  <a:lnTo>
                    <a:pt x="11737" y="650"/>
                  </a:lnTo>
                  <a:lnTo>
                    <a:pt x="11737" y="572"/>
                  </a:lnTo>
                  <a:lnTo>
                    <a:pt x="11737" y="183"/>
                  </a:lnTo>
                  <a:lnTo>
                    <a:pt x="11737" y="105"/>
                  </a:lnTo>
                  <a:lnTo>
                    <a:pt x="11685" y="53"/>
                  </a:lnTo>
                  <a:lnTo>
                    <a:pt x="11633" y="27"/>
                  </a:lnTo>
                  <a:lnTo>
                    <a:pt x="11581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2523075" y="1370950"/>
              <a:ext cx="34425" cy="18200"/>
            </a:xfrm>
            <a:custGeom>
              <a:avLst/>
              <a:gdLst/>
              <a:ahLst/>
              <a:cxnLst/>
              <a:rect l="l" t="t" r="r" b="b"/>
              <a:pathLst>
                <a:path w="1377" h="728" extrusionOk="0">
                  <a:moveTo>
                    <a:pt x="156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0" y="105"/>
                  </a:lnTo>
                  <a:lnTo>
                    <a:pt x="0" y="183"/>
                  </a:lnTo>
                  <a:lnTo>
                    <a:pt x="0" y="572"/>
                  </a:lnTo>
                  <a:lnTo>
                    <a:pt x="0" y="650"/>
                  </a:lnTo>
                  <a:lnTo>
                    <a:pt x="52" y="702"/>
                  </a:lnTo>
                  <a:lnTo>
                    <a:pt x="104" y="728"/>
                  </a:lnTo>
                  <a:lnTo>
                    <a:pt x="1299" y="728"/>
                  </a:lnTo>
                  <a:lnTo>
                    <a:pt x="1247" y="702"/>
                  </a:lnTo>
                  <a:lnTo>
                    <a:pt x="1221" y="650"/>
                  </a:lnTo>
                  <a:lnTo>
                    <a:pt x="1195" y="572"/>
                  </a:lnTo>
                  <a:lnTo>
                    <a:pt x="1195" y="183"/>
                  </a:lnTo>
                  <a:lnTo>
                    <a:pt x="1221" y="105"/>
                  </a:lnTo>
                  <a:lnTo>
                    <a:pt x="1247" y="53"/>
                  </a:lnTo>
                  <a:lnTo>
                    <a:pt x="1299" y="27"/>
                  </a:lnTo>
                  <a:lnTo>
                    <a:pt x="1377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2632775" y="1407950"/>
              <a:ext cx="74025" cy="109750"/>
            </a:xfrm>
            <a:custGeom>
              <a:avLst/>
              <a:gdLst/>
              <a:ahLst/>
              <a:cxnLst/>
              <a:rect l="l" t="t" r="r" b="b"/>
              <a:pathLst>
                <a:path w="2961" h="4390" extrusionOk="0">
                  <a:moveTo>
                    <a:pt x="1481" y="1"/>
                  </a:moveTo>
                  <a:lnTo>
                    <a:pt x="1195" y="27"/>
                  </a:lnTo>
                  <a:lnTo>
                    <a:pt x="909" y="105"/>
                  </a:lnTo>
                  <a:lnTo>
                    <a:pt x="650" y="235"/>
                  </a:lnTo>
                  <a:lnTo>
                    <a:pt x="442" y="416"/>
                  </a:lnTo>
                  <a:lnTo>
                    <a:pt x="260" y="650"/>
                  </a:lnTo>
                  <a:lnTo>
                    <a:pt x="130" y="884"/>
                  </a:lnTo>
                  <a:lnTo>
                    <a:pt x="53" y="1169"/>
                  </a:lnTo>
                  <a:lnTo>
                    <a:pt x="1" y="1455"/>
                  </a:lnTo>
                  <a:lnTo>
                    <a:pt x="1" y="4389"/>
                  </a:lnTo>
                  <a:lnTo>
                    <a:pt x="2961" y="4389"/>
                  </a:lnTo>
                  <a:lnTo>
                    <a:pt x="2961" y="1455"/>
                  </a:lnTo>
                  <a:lnTo>
                    <a:pt x="2909" y="1169"/>
                  </a:lnTo>
                  <a:lnTo>
                    <a:pt x="2831" y="884"/>
                  </a:lnTo>
                  <a:lnTo>
                    <a:pt x="2701" y="650"/>
                  </a:lnTo>
                  <a:lnTo>
                    <a:pt x="2519" y="416"/>
                  </a:lnTo>
                  <a:lnTo>
                    <a:pt x="2312" y="235"/>
                  </a:lnTo>
                  <a:lnTo>
                    <a:pt x="2052" y="105"/>
                  </a:lnTo>
                  <a:lnTo>
                    <a:pt x="1766" y="27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2632775" y="1407950"/>
              <a:ext cx="42875" cy="109750"/>
            </a:xfrm>
            <a:custGeom>
              <a:avLst/>
              <a:gdLst/>
              <a:ahLst/>
              <a:cxnLst/>
              <a:rect l="l" t="t" r="r" b="b"/>
              <a:pathLst>
                <a:path w="1715" h="4390" extrusionOk="0">
                  <a:moveTo>
                    <a:pt x="1481" y="1"/>
                  </a:moveTo>
                  <a:lnTo>
                    <a:pt x="1195" y="27"/>
                  </a:lnTo>
                  <a:lnTo>
                    <a:pt x="909" y="105"/>
                  </a:lnTo>
                  <a:lnTo>
                    <a:pt x="650" y="235"/>
                  </a:lnTo>
                  <a:lnTo>
                    <a:pt x="442" y="416"/>
                  </a:lnTo>
                  <a:lnTo>
                    <a:pt x="260" y="650"/>
                  </a:lnTo>
                  <a:lnTo>
                    <a:pt x="130" y="884"/>
                  </a:lnTo>
                  <a:lnTo>
                    <a:pt x="53" y="1169"/>
                  </a:lnTo>
                  <a:lnTo>
                    <a:pt x="1" y="1455"/>
                  </a:lnTo>
                  <a:lnTo>
                    <a:pt x="1" y="4389"/>
                  </a:lnTo>
                  <a:lnTo>
                    <a:pt x="494" y="4389"/>
                  </a:lnTo>
                  <a:lnTo>
                    <a:pt x="494" y="1455"/>
                  </a:lnTo>
                  <a:lnTo>
                    <a:pt x="520" y="1195"/>
                  </a:lnTo>
                  <a:lnTo>
                    <a:pt x="572" y="936"/>
                  </a:lnTo>
                  <a:lnTo>
                    <a:pt x="702" y="702"/>
                  </a:lnTo>
                  <a:lnTo>
                    <a:pt x="832" y="494"/>
                  </a:lnTo>
                  <a:lnTo>
                    <a:pt x="1013" y="338"/>
                  </a:lnTo>
                  <a:lnTo>
                    <a:pt x="1221" y="183"/>
                  </a:lnTo>
                  <a:lnTo>
                    <a:pt x="1455" y="79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4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2614600" y="1517675"/>
              <a:ext cx="110375" cy="18850"/>
            </a:xfrm>
            <a:custGeom>
              <a:avLst/>
              <a:gdLst/>
              <a:ahLst/>
              <a:cxnLst/>
              <a:rect l="l" t="t" r="r" b="b"/>
              <a:pathLst>
                <a:path w="4415" h="754" extrusionOk="0">
                  <a:moveTo>
                    <a:pt x="182" y="0"/>
                  </a:moveTo>
                  <a:lnTo>
                    <a:pt x="104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753"/>
                  </a:lnTo>
                  <a:lnTo>
                    <a:pt x="4415" y="753"/>
                  </a:lnTo>
                  <a:lnTo>
                    <a:pt x="4415" y="182"/>
                  </a:lnTo>
                  <a:lnTo>
                    <a:pt x="4389" y="104"/>
                  </a:lnTo>
                  <a:lnTo>
                    <a:pt x="4363" y="52"/>
                  </a:lnTo>
                  <a:lnTo>
                    <a:pt x="4311" y="26"/>
                  </a:lnTo>
                  <a:lnTo>
                    <a:pt x="42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2614600" y="1517675"/>
              <a:ext cx="30525" cy="18850"/>
            </a:xfrm>
            <a:custGeom>
              <a:avLst/>
              <a:gdLst/>
              <a:ahLst/>
              <a:cxnLst/>
              <a:rect l="l" t="t" r="r" b="b"/>
              <a:pathLst>
                <a:path w="1221" h="754" extrusionOk="0">
                  <a:moveTo>
                    <a:pt x="182" y="0"/>
                  </a:moveTo>
                  <a:lnTo>
                    <a:pt x="104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753"/>
                  </a:lnTo>
                  <a:lnTo>
                    <a:pt x="1039" y="753"/>
                  </a:lnTo>
                  <a:lnTo>
                    <a:pt x="1039" y="182"/>
                  </a:lnTo>
                  <a:lnTo>
                    <a:pt x="1065" y="104"/>
                  </a:lnTo>
                  <a:lnTo>
                    <a:pt x="1091" y="52"/>
                  </a:lnTo>
                  <a:lnTo>
                    <a:pt x="1143" y="26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2518525" y="1274900"/>
              <a:ext cx="302525" cy="302500"/>
            </a:xfrm>
            <a:custGeom>
              <a:avLst/>
              <a:gdLst/>
              <a:ahLst/>
              <a:cxnLst/>
              <a:rect l="l" t="t" r="r" b="b"/>
              <a:pathLst>
                <a:path w="12101" h="12100" extrusionOk="0">
                  <a:moveTo>
                    <a:pt x="11737" y="4025"/>
                  </a:moveTo>
                  <a:lnTo>
                    <a:pt x="11737" y="4414"/>
                  </a:lnTo>
                  <a:lnTo>
                    <a:pt x="364" y="4414"/>
                  </a:lnTo>
                  <a:lnTo>
                    <a:pt x="364" y="4025"/>
                  </a:lnTo>
                  <a:close/>
                  <a:moveTo>
                    <a:pt x="2935" y="4752"/>
                  </a:moveTo>
                  <a:lnTo>
                    <a:pt x="2935" y="5141"/>
                  </a:lnTo>
                  <a:lnTo>
                    <a:pt x="1818" y="5141"/>
                  </a:lnTo>
                  <a:lnTo>
                    <a:pt x="1818" y="4752"/>
                  </a:lnTo>
                  <a:close/>
                  <a:moveTo>
                    <a:pt x="10283" y="4752"/>
                  </a:moveTo>
                  <a:lnTo>
                    <a:pt x="10283" y="5141"/>
                  </a:lnTo>
                  <a:lnTo>
                    <a:pt x="9167" y="5141"/>
                  </a:lnTo>
                  <a:lnTo>
                    <a:pt x="9167" y="4752"/>
                  </a:lnTo>
                  <a:close/>
                  <a:moveTo>
                    <a:pt x="2571" y="5505"/>
                  </a:moveTo>
                  <a:lnTo>
                    <a:pt x="2571" y="9555"/>
                  </a:lnTo>
                  <a:lnTo>
                    <a:pt x="2182" y="9555"/>
                  </a:lnTo>
                  <a:lnTo>
                    <a:pt x="2182" y="5505"/>
                  </a:lnTo>
                  <a:close/>
                  <a:moveTo>
                    <a:pt x="5869" y="5505"/>
                  </a:moveTo>
                  <a:lnTo>
                    <a:pt x="5869" y="9555"/>
                  </a:lnTo>
                  <a:lnTo>
                    <a:pt x="4752" y="9555"/>
                  </a:lnTo>
                  <a:lnTo>
                    <a:pt x="4752" y="6777"/>
                  </a:lnTo>
                  <a:lnTo>
                    <a:pt x="4778" y="6543"/>
                  </a:lnTo>
                  <a:lnTo>
                    <a:pt x="4856" y="6336"/>
                  </a:lnTo>
                  <a:lnTo>
                    <a:pt x="4934" y="6128"/>
                  </a:lnTo>
                  <a:lnTo>
                    <a:pt x="5090" y="5946"/>
                  </a:lnTo>
                  <a:lnTo>
                    <a:pt x="5246" y="5764"/>
                  </a:lnTo>
                  <a:lnTo>
                    <a:pt x="5427" y="5660"/>
                  </a:lnTo>
                  <a:lnTo>
                    <a:pt x="5635" y="5557"/>
                  </a:lnTo>
                  <a:lnTo>
                    <a:pt x="5869" y="5505"/>
                  </a:lnTo>
                  <a:close/>
                  <a:moveTo>
                    <a:pt x="6232" y="5505"/>
                  </a:moveTo>
                  <a:lnTo>
                    <a:pt x="6466" y="5557"/>
                  </a:lnTo>
                  <a:lnTo>
                    <a:pt x="6674" y="5660"/>
                  </a:lnTo>
                  <a:lnTo>
                    <a:pt x="6856" y="5764"/>
                  </a:lnTo>
                  <a:lnTo>
                    <a:pt x="7011" y="5946"/>
                  </a:lnTo>
                  <a:lnTo>
                    <a:pt x="7167" y="6128"/>
                  </a:lnTo>
                  <a:lnTo>
                    <a:pt x="7245" y="6336"/>
                  </a:lnTo>
                  <a:lnTo>
                    <a:pt x="7323" y="6543"/>
                  </a:lnTo>
                  <a:lnTo>
                    <a:pt x="7349" y="6777"/>
                  </a:lnTo>
                  <a:lnTo>
                    <a:pt x="7349" y="9555"/>
                  </a:lnTo>
                  <a:lnTo>
                    <a:pt x="6232" y="9555"/>
                  </a:lnTo>
                  <a:lnTo>
                    <a:pt x="6232" y="5505"/>
                  </a:lnTo>
                  <a:close/>
                  <a:moveTo>
                    <a:pt x="9920" y="5505"/>
                  </a:moveTo>
                  <a:lnTo>
                    <a:pt x="9920" y="9555"/>
                  </a:lnTo>
                  <a:lnTo>
                    <a:pt x="9530" y="9555"/>
                  </a:lnTo>
                  <a:lnTo>
                    <a:pt x="9530" y="5505"/>
                  </a:lnTo>
                  <a:close/>
                  <a:moveTo>
                    <a:pt x="1455" y="4752"/>
                  </a:moveTo>
                  <a:lnTo>
                    <a:pt x="1455" y="5141"/>
                  </a:lnTo>
                  <a:lnTo>
                    <a:pt x="1507" y="5297"/>
                  </a:lnTo>
                  <a:lnTo>
                    <a:pt x="1559" y="5401"/>
                  </a:lnTo>
                  <a:lnTo>
                    <a:pt x="1688" y="5479"/>
                  </a:lnTo>
                  <a:lnTo>
                    <a:pt x="1818" y="5505"/>
                  </a:lnTo>
                  <a:lnTo>
                    <a:pt x="1844" y="5505"/>
                  </a:lnTo>
                  <a:lnTo>
                    <a:pt x="1844" y="9555"/>
                  </a:lnTo>
                  <a:lnTo>
                    <a:pt x="1818" y="9555"/>
                  </a:lnTo>
                  <a:lnTo>
                    <a:pt x="1688" y="9581"/>
                  </a:lnTo>
                  <a:lnTo>
                    <a:pt x="1559" y="9633"/>
                  </a:lnTo>
                  <a:lnTo>
                    <a:pt x="1507" y="9763"/>
                  </a:lnTo>
                  <a:lnTo>
                    <a:pt x="1455" y="9893"/>
                  </a:lnTo>
                  <a:lnTo>
                    <a:pt x="1455" y="10282"/>
                  </a:lnTo>
                  <a:lnTo>
                    <a:pt x="1091" y="10282"/>
                  </a:lnTo>
                  <a:lnTo>
                    <a:pt x="1091" y="4752"/>
                  </a:lnTo>
                  <a:close/>
                  <a:moveTo>
                    <a:pt x="2935" y="9893"/>
                  </a:moveTo>
                  <a:lnTo>
                    <a:pt x="2935" y="10282"/>
                  </a:lnTo>
                  <a:lnTo>
                    <a:pt x="1818" y="10282"/>
                  </a:lnTo>
                  <a:lnTo>
                    <a:pt x="1818" y="9893"/>
                  </a:lnTo>
                  <a:close/>
                  <a:moveTo>
                    <a:pt x="8076" y="9893"/>
                  </a:moveTo>
                  <a:lnTo>
                    <a:pt x="8076" y="10282"/>
                  </a:lnTo>
                  <a:lnTo>
                    <a:pt x="4025" y="10282"/>
                  </a:lnTo>
                  <a:lnTo>
                    <a:pt x="4025" y="9893"/>
                  </a:lnTo>
                  <a:close/>
                  <a:moveTo>
                    <a:pt x="8803" y="4752"/>
                  </a:moveTo>
                  <a:lnTo>
                    <a:pt x="8803" y="5141"/>
                  </a:lnTo>
                  <a:lnTo>
                    <a:pt x="8829" y="5297"/>
                  </a:lnTo>
                  <a:lnTo>
                    <a:pt x="8907" y="5401"/>
                  </a:lnTo>
                  <a:lnTo>
                    <a:pt x="9011" y="5479"/>
                  </a:lnTo>
                  <a:lnTo>
                    <a:pt x="9141" y="5505"/>
                  </a:lnTo>
                  <a:lnTo>
                    <a:pt x="9167" y="5505"/>
                  </a:lnTo>
                  <a:lnTo>
                    <a:pt x="9167" y="9555"/>
                  </a:lnTo>
                  <a:lnTo>
                    <a:pt x="9141" y="9555"/>
                  </a:lnTo>
                  <a:lnTo>
                    <a:pt x="9011" y="9581"/>
                  </a:lnTo>
                  <a:lnTo>
                    <a:pt x="8907" y="9633"/>
                  </a:lnTo>
                  <a:lnTo>
                    <a:pt x="8829" y="9763"/>
                  </a:lnTo>
                  <a:lnTo>
                    <a:pt x="8803" y="9893"/>
                  </a:lnTo>
                  <a:lnTo>
                    <a:pt x="8803" y="10282"/>
                  </a:lnTo>
                  <a:lnTo>
                    <a:pt x="8439" y="10282"/>
                  </a:lnTo>
                  <a:lnTo>
                    <a:pt x="8439" y="9893"/>
                  </a:lnTo>
                  <a:lnTo>
                    <a:pt x="8414" y="9763"/>
                  </a:lnTo>
                  <a:lnTo>
                    <a:pt x="8336" y="9633"/>
                  </a:lnTo>
                  <a:lnTo>
                    <a:pt x="8232" y="9581"/>
                  </a:lnTo>
                  <a:lnTo>
                    <a:pt x="8076" y="9555"/>
                  </a:lnTo>
                  <a:lnTo>
                    <a:pt x="7686" y="9555"/>
                  </a:lnTo>
                  <a:lnTo>
                    <a:pt x="7686" y="6777"/>
                  </a:lnTo>
                  <a:lnTo>
                    <a:pt x="7686" y="6621"/>
                  </a:lnTo>
                  <a:lnTo>
                    <a:pt x="7661" y="6465"/>
                  </a:lnTo>
                  <a:lnTo>
                    <a:pt x="7635" y="6284"/>
                  </a:lnTo>
                  <a:lnTo>
                    <a:pt x="7557" y="6154"/>
                  </a:lnTo>
                  <a:lnTo>
                    <a:pt x="7427" y="5868"/>
                  </a:lnTo>
                  <a:lnTo>
                    <a:pt x="7219" y="5634"/>
                  </a:lnTo>
                  <a:lnTo>
                    <a:pt x="6959" y="5427"/>
                  </a:lnTo>
                  <a:lnTo>
                    <a:pt x="6700" y="5271"/>
                  </a:lnTo>
                  <a:lnTo>
                    <a:pt x="6544" y="5219"/>
                  </a:lnTo>
                  <a:lnTo>
                    <a:pt x="6388" y="5167"/>
                  </a:lnTo>
                  <a:lnTo>
                    <a:pt x="6206" y="5141"/>
                  </a:lnTo>
                  <a:lnTo>
                    <a:pt x="5895" y="5141"/>
                  </a:lnTo>
                  <a:lnTo>
                    <a:pt x="5713" y="5167"/>
                  </a:lnTo>
                  <a:lnTo>
                    <a:pt x="5557" y="5219"/>
                  </a:lnTo>
                  <a:lnTo>
                    <a:pt x="5402" y="5271"/>
                  </a:lnTo>
                  <a:lnTo>
                    <a:pt x="5142" y="5427"/>
                  </a:lnTo>
                  <a:lnTo>
                    <a:pt x="4882" y="5634"/>
                  </a:lnTo>
                  <a:lnTo>
                    <a:pt x="4674" y="5868"/>
                  </a:lnTo>
                  <a:lnTo>
                    <a:pt x="4545" y="6154"/>
                  </a:lnTo>
                  <a:lnTo>
                    <a:pt x="4467" y="6284"/>
                  </a:lnTo>
                  <a:lnTo>
                    <a:pt x="4441" y="6465"/>
                  </a:lnTo>
                  <a:lnTo>
                    <a:pt x="4415" y="6621"/>
                  </a:lnTo>
                  <a:lnTo>
                    <a:pt x="4415" y="6777"/>
                  </a:lnTo>
                  <a:lnTo>
                    <a:pt x="4415" y="9555"/>
                  </a:lnTo>
                  <a:lnTo>
                    <a:pt x="4025" y="9555"/>
                  </a:lnTo>
                  <a:lnTo>
                    <a:pt x="3870" y="9581"/>
                  </a:lnTo>
                  <a:lnTo>
                    <a:pt x="3766" y="9633"/>
                  </a:lnTo>
                  <a:lnTo>
                    <a:pt x="3688" y="9763"/>
                  </a:lnTo>
                  <a:lnTo>
                    <a:pt x="3662" y="9893"/>
                  </a:lnTo>
                  <a:lnTo>
                    <a:pt x="3662" y="10282"/>
                  </a:lnTo>
                  <a:lnTo>
                    <a:pt x="3298" y="10282"/>
                  </a:lnTo>
                  <a:lnTo>
                    <a:pt x="3298" y="9893"/>
                  </a:lnTo>
                  <a:lnTo>
                    <a:pt x="3272" y="9763"/>
                  </a:lnTo>
                  <a:lnTo>
                    <a:pt x="3194" y="9633"/>
                  </a:lnTo>
                  <a:lnTo>
                    <a:pt x="3091" y="9581"/>
                  </a:lnTo>
                  <a:lnTo>
                    <a:pt x="2935" y="9555"/>
                  </a:lnTo>
                  <a:lnTo>
                    <a:pt x="2935" y="5505"/>
                  </a:lnTo>
                  <a:lnTo>
                    <a:pt x="3091" y="5479"/>
                  </a:lnTo>
                  <a:lnTo>
                    <a:pt x="3194" y="5401"/>
                  </a:lnTo>
                  <a:lnTo>
                    <a:pt x="3272" y="5297"/>
                  </a:lnTo>
                  <a:lnTo>
                    <a:pt x="3298" y="5141"/>
                  </a:lnTo>
                  <a:lnTo>
                    <a:pt x="3298" y="4752"/>
                  </a:lnTo>
                  <a:close/>
                  <a:moveTo>
                    <a:pt x="10283" y="9893"/>
                  </a:moveTo>
                  <a:lnTo>
                    <a:pt x="10283" y="10282"/>
                  </a:lnTo>
                  <a:lnTo>
                    <a:pt x="9167" y="10282"/>
                  </a:lnTo>
                  <a:lnTo>
                    <a:pt x="9167" y="9893"/>
                  </a:lnTo>
                  <a:close/>
                  <a:moveTo>
                    <a:pt x="11010" y="10646"/>
                  </a:moveTo>
                  <a:lnTo>
                    <a:pt x="11010" y="11009"/>
                  </a:lnTo>
                  <a:lnTo>
                    <a:pt x="5687" y="11009"/>
                  </a:lnTo>
                  <a:lnTo>
                    <a:pt x="5609" y="11035"/>
                  </a:lnTo>
                  <a:lnTo>
                    <a:pt x="5557" y="11061"/>
                  </a:lnTo>
                  <a:lnTo>
                    <a:pt x="5531" y="11113"/>
                  </a:lnTo>
                  <a:lnTo>
                    <a:pt x="5505" y="11191"/>
                  </a:lnTo>
                  <a:lnTo>
                    <a:pt x="5531" y="11269"/>
                  </a:lnTo>
                  <a:lnTo>
                    <a:pt x="5557" y="11321"/>
                  </a:lnTo>
                  <a:lnTo>
                    <a:pt x="5609" y="11347"/>
                  </a:lnTo>
                  <a:lnTo>
                    <a:pt x="5687" y="11373"/>
                  </a:lnTo>
                  <a:lnTo>
                    <a:pt x="11737" y="11373"/>
                  </a:lnTo>
                  <a:lnTo>
                    <a:pt x="11737" y="11736"/>
                  </a:lnTo>
                  <a:lnTo>
                    <a:pt x="364" y="11736"/>
                  </a:lnTo>
                  <a:lnTo>
                    <a:pt x="364" y="11373"/>
                  </a:lnTo>
                  <a:lnTo>
                    <a:pt x="4934" y="11373"/>
                  </a:lnTo>
                  <a:lnTo>
                    <a:pt x="4986" y="11347"/>
                  </a:lnTo>
                  <a:lnTo>
                    <a:pt x="5064" y="11321"/>
                  </a:lnTo>
                  <a:lnTo>
                    <a:pt x="5090" y="11269"/>
                  </a:lnTo>
                  <a:lnTo>
                    <a:pt x="5116" y="11191"/>
                  </a:lnTo>
                  <a:lnTo>
                    <a:pt x="5090" y="11113"/>
                  </a:lnTo>
                  <a:lnTo>
                    <a:pt x="5064" y="11061"/>
                  </a:lnTo>
                  <a:lnTo>
                    <a:pt x="4986" y="11035"/>
                  </a:lnTo>
                  <a:lnTo>
                    <a:pt x="4934" y="11009"/>
                  </a:lnTo>
                  <a:lnTo>
                    <a:pt x="1091" y="11009"/>
                  </a:lnTo>
                  <a:lnTo>
                    <a:pt x="1091" y="10646"/>
                  </a:lnTo>
                  <a:close/>
                  <a:moveTo>
                    <a:pt x="6051" y="0"/>
                  </a:moveTo>
                  <a:lnTo>
                    <a:pt x="5921" y="26"/>
                  </a:lnTo>
                  <a:lnTo>
                    <a:pt x="5817" y="104"/>
                  </a:lnTo>
                  <a:lnTo>
                    <a:pt x="2883" y="2389"/>
                  </a:lnTo>
                  <a:lnTo>
                    <a:pt x="2831" y="2441"/>
                  </a:lnTo>
                  <a:lnTo>
                    <a:pt x="2831" y="2493"/>
                  </a:lnTo>
                  <a:lnTo>
                    <a:pt x="2831" y="2571"/>
                  </a:lnTo>
                  <a:lnTo>
                    <a:pt x="2857" y="2623"/>
                  </a:lnTo>
                  <a:lnTo>
                    <a:pt x="2909" y="2674"/>
                  </a:lnTo>
                  <a:lnTo>
                    <a:pt x="2961" y="2700"/>
                  </a:lnTo>
                  <a:lnTo>
                    <a:pt x="3039" y="2700"/>
                  </a:lnTo>
                  <a:lnTo>
                    <a:pt x="3117" y="2648"/>
                  </a:lnTo>
                  <a:lnTo>
                    <a:pt x="6051" y="364"/>
                  </a:lnTo>
                  <a:lnTo>
                    <a:pt x="10309" y="3661"/>
                  </a:lnTo>
                  <a:lnTo>
                    <a:pt x="1792" y="3661"/>
                  </a:lnTo>
                  <a:lnTo>
                    <a:pt x="2493" y="3142"/>
                  </a:lnTo>
                  <a:lnTo>
                    <a:pt x="2545" y="3090"/>
                  </a:lnTo>
                  <a:lnTo>
                    <a:pt x="2545" y="3012"/>
                  </a:lnTo>
                  <a:lnTo>
                    <a:pt x="2545" y="2934"/>
                  </a:lnTo>
                  <a:lnTo>
                    <a:pt x="2519" y="2882"/>
                  </a:lnTo>
                  <a:lnTo>
                    <a:pt x="2467" y="2830"/>
                  </a:lnTo>
                  <a:lnTo>
                    <a:pt x="2390" y="2804"/>
                  </a:lnTo>
                  <a:lnTo>
                    <a:pt x="2338" y="2830"/>
                  </a:lnTo>
                  <a:lnTo>
                    <a:pt x="2260" y="2856"/>
                  </a:lnTo>
                  <a:lnTo>
                    <a:pt x="1221" y="3661"/>
                  </a:lnTo>
                  <a:lnTo>
                    <a:pt x="338" y="3661"/>
                  </a:lnTo>
                  <a:lnTo>
                    <a:pt x="208" y="3687"/>
                  </a:lnTo>
                  <a:lnTo>
                    <a:pt x="105" y="3765"/>
                  </a:lnTo>
                  <a:lnTo>
                    <a:pt x="27" y="3869"/>
                  </a:lnTo>
                  <a:lnTo>
                    <a:pt x="1" y="4025"/>
                  </a:lnTo>
                  <a:lnTo>
                    <a:pt x="1" y="4414"/>
                  </a:lnTo>
                  <a:lnTo>
                    <a:pt x="27" y="4544"/>
                  </a:lnTo>
                  <a:lnTo>
                    <a:pt x="105" y="4648"/>
                  </a:lnTo>
                  <a:lnTo>
                    <a:pt x="208" y="4726"/>
                  </a:lnTo>
                  <a:lnTo>
                    <a:pt x="338" y="4752"/>
                  </a:lnTo>
                  <a:lnTo>
                    <a:pt x="728" y="4752"/>
                  </a:lnTo>
                  <a:lnTo>
                    <a:pt x="728" y="11009"/>
                  </a:lnTo>
                  <a:lnTo>
                    <a:pt x="338" y="11009"/>
                  </a:lnTo>
                  <a:lnTo>
                    <a:pt x="208" y="11035"/>
                  </a:lnTo>
                  <a:lnTo>
                    <a:pt x="105" y="11113"/>
                  </a:lnTo>
                  <a:lnTo>
                    <a:pt x="27" y="11217"/>
                  </a:lnTo>
                  <a:lnTo>
                    <a:pt x="1" y="11347"/>
                  </a:lnTo>
                  <a:lnTo>
                    <a:pt x="1" y="11918"/>
                  </a:lnTo>
                  <a:lnTo>
                    <a:pt x="1" y="11996"/>
                  </a:lnTo>
                  <a:lnTo>
                    <a:pt x="53" y="12048"/>
                  </a:lnTo>
                  <a:lnTo>
                    <a:pt x="105" y="12100"/>
                  </a:lnTo>
                  <a:lnTo>
                    <a:pt x="11997" y="12100"/>
                  </a:lnTo>
                  <a:lnTo>
                    <a:pt x="12049" y="12048"/>
                  </a:lnTo>
                  <a:lnTo>
                    <a:pt x="12101" y="11996"/>
                  </a:lnTo>
                  <a:lnTo>
                    <a:pt x="12101" y="11918"/>
                  </a:lnTo>
                  <a:lnTo>
                    <a:pt x="12101" y="11347"/>
                  </a:lnTo>
                  <a:lnTo>
                    <a:pt x="12075" y="11217"/>
                  </a:lnTo>
                  <a:lnTo>
                    <a:pt x="11997" y="11113"/>
                  </a:lnTo>
                  <a:lnTo>
                    <a:pt x="11893" y="11035"/>
                  </a:lnTo>
                  <a:lnTo>
                    <a:pt x="11763" y="11009"/>
                  </a:lnTo>
                  <a:lnTo>
                    <a:pt x="11374" y="11009"/>
                  </a:lnTo>
                  <a:lnTo>
                    <a:pt x="11374" y="6803"/>
                  </a:lnTo>
                  <a:lnTo>
                    <a:pt x="11348" y="6725"/>
                  </a:lnTo>
                  <a:lnTo>
                    <a:pt x="11322" y="6673"/>
                  </a:lnTo>
                  <a:lnTo>
                    <a:pt x="11270" y="6647"/>
                  </a:lnTo>
                  <a:lnTo>
                    <a:pt x="11192" y="6621"/>
                  </a:lnTo>
                  <a:lnTo>
                    <a:pt x="11114" y="6647"/>
                  </a:lnTo>
                  <a:lnTo>
                    <a:pt x="11062" y="6673"/>
                  </a:lnTo>
                  <a:lnTo>
                    <a:pt x="11036" y="6725"/>
                  </a:lnTo>
                  <a:lnTo>
                    <a:pt x="11010" y="6803"/>
                  </a:lnTo>
                  <a:lnTo>
                    <a:pt x="11010" y="10282"/>
                  </a:lnTo>
                  <a:lnTo>
                    <a:pt x="10621" y="10282"/>
                  </a:lnTo>
                  <a:lnTo>
                    <a:pt x="10621" y="9893"/>
                  </a:lnTo>
                  <a:lnTo>
                    <a:pt x="10595" y="9763"/>
                  </a:lnTo>
                  <a:lnTo>
                    <a:pt x="10543" y="9633"/>
                  </a:lnTo>
                  <a:lnTo>
                    <a:pt x="10413" y="9581"/>
                  </a:lnTo>
                  <a:lnTo>
                    <a:pt x="10283" y="9555"/>
                  </a:lnTo>
                  <a:lnTo>
                    <a:pt x="10257" y="9555"/>
                  </a:lnTo>
                  <a:lnTo>
                    <a:pt x="10257" y="5505"/>
                  </a:lnTo>
                  <a:lnTo>
                    <a:pt x="10283" y="5505"/>
                  </a:lnTo>
                  <a:lnTo>
                    <a:pt x="10413" y="5479"/>
                  </a:lnTo>
                  <a:lnTo>
                    <a:pt x="10543" y="5401"/>
                  </a:lnTo>
                  <a:lnTo>
                    <a:pt x="10595" y="5297"/>
                  </a:lnTo>
                  <a:lnTo>
                    <a:pt x="10621" y="5141"/>
                  </a:lnTo>
                  <a:lnTo>
                    <a:pt x="10621" y="4752"/>
                  </a:lnTo>
                  <a:lnTo>
                    <a:pt x="11010" y="4752"/>
                  </a:lnTo>
                  <a:lnTo>
                    <a:pt x="11010" y="6024"/>
                  </a:lnTo>
                  <a:lnTo>
                    <a:pt x="11036" y="6102"/>
                  </a:lnTo>
                  <a:lnTo>
                    <a:pt x="11062" y="6154"/>
                  </a:lnTo>
                  <a:lnTo>
                    <a:pt x="11114" y="6206"/>
                  </a:lnTo>
                  <a:lnTo>
                    <a:pt x="11270" y="6206"/>
                  </a:lnTo>
                  <a:lnTo>
                    <a:pt x="11322" y="6154"/>
                  </a:lnTo>
                  <a:lnTo>
                    <a:pt x="11348" y="6102"/>
                  </a:lnTo>
                  <a:lnTo>
                    <a:pt x="11374" y="6024"/>
                  </a:lnTo>
                  <a:lnTo>
                    <a:pt x="11374" y="4752"/>
                  </a:lnTo>
                  <a:lnTo>
                    <a:pt x="11763" y="4752"/>
                  </a:lnTo>
                  <a:lnTo>
                    <a:pt x="11893" y="4726"/>
                  </a:lnTo>
                  <a:lnTo>
                    <a:pt x="11997" y="4648"/>
                  </a:lnTo>
                  <a:lnTo>
                    <a:pt x="12075" y="4544"/>
                  </a:lnTo>
                  <a:lnTo>
                    <a:pt x="12101" y="4414"/>
                  </a:lnTo>
                  <a:lnTo>
                    <a:pt x="12101" y="4025"/>
                  </a:lnTo>
                  <a:lnTo>
                    <a:pt x="12075" y="3869"/>
                  </a:lnTo>
                  <a:lnTo>
                    <a:pt x="11997" y="3765"/>
                  </a:lnTo>
                  <a:lnTo>
                    <a:pt x="11893" y="3687"/>
                  </a:lnTo>
                  <a:lnTo>
                    <a:pt x="11763" y="3661"/>
                  </a:lnTo>
                  <a:lnTo>
                    <a:pt x="10880" y="3661"/>
                  </a:lnTo>
                  <a:lnTo>
                    <a:pt x="6284" y="104"/>
                  </a:lnTo>
                  <a:lnTo>
                    <a:pt x="6180" y="26"/>
                  </a:lnTo>
                  <a:lnTo>
                    <a:pt x="60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2683400" y="1458600"/>
              <a:ext cx="9125" cy="8450"/>
            </a:xfrm>
            <a:custGeom>
              <a:avLst/>
              <a:gdLst/>
              <a:ahLst/>
              <a:cxnLst/>
              <a:rect l="l" t="t" r="r" b="b"/>
              <a:pathLst>
                <a:path w="365" h="338" extrusionOk="0">
                  <a:moveTo>
                    <a:pt x="131" y="0"/>
                  </a:move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27" y="234"/>
                  </a:lnTo>
                  <a:lnTo>
                    <a:pt x="53" y="286"/>
                  </a:lnTo>
                  <a:lnTo>
                    <a:pt x="131" y="338"/>
                  </a:lnTo>
                  <a:lnTo>
                    <a:pt x="261" y="338"/>
                  </a:lnTo>
                  <a:lnTo>
                    <a:pt x="313" y="286"/>
                  </a:lnTo>
                  <a:lnTo>
                    <a:pt x="364" y="234"/>
                  </a:lnTo>
                  <a:lnTo>
                    <a:pt x="364" y="182"/>
                  </a:lnTo>
                  <a:lnTo>
                    <a:pt x="364" y="104"/>
                  </a:lnTo>
                  <a:lnTo>
                    <a:pt x="313" y="5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2647050" y="1458600"/>
              <a:ext cx="9125" cy="8450"/>
            </a:xfrm>
            <a:custGeom>
              <a:avLst/>
              <a:gdLst/>
              <a:ahLst/>
              <a:cxnLst/>
              <a:rect l="l" t="t" r="r" b="b"/>
              <a:pathLst>
                <a:path w="365" h="338" extrusionOk="0">
                  <a:moveTo>
                    <a:pt x="105" y="0"/>
                  </a:moveTo>
                  <a:lnTo>
                    <a:pt x="53" y="52"/>
                  </a:lnTo>
                  <a:lnTo>
                    <a:pt x="1" y="104"/>
                  </a:lnTo>
                  <a:lnTo>
                    <a:pt x="1" y="182"/>
                  </a:lnTo>
                  <a:lnTo>
                    <a:pt x="1" y="234"/>
                  </a:lnTo>
                  <a:lnTo>
                    <a:pt x="53" y="286"/>
                  </a:lnTo>
                  <a:lnTo>
                    <a:pt x="105" y="338"/>
                  </a:lnTo>
                  <a:lnTo>
                    <a:pt x="235" y="338"/>
                  </a:lnTo>
                  <a:lnTo>
                    <a:pt x="312" y="286"/>
                  </a:lnTo>
                  <a:lnTo>
                    <a:pt x="338" y="234"/>
                  </a:lnTo>
                  <a:lnTo>
                    <a:pt x="364" y="182"/>
                  </a:lnTo>
                  <a:lnTo>
                    <a:pt x="338" y="104"/>
                  </a:lnTo>
                  <a:lnTo>
                    <a:pt x="312" y="5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2654200" y="1293700"/>
              <a:ext cx="31175" cy="63000"/>
            </a:xfrm>
            <a:custGeom>
              <a:avLst/>
              <a:gdLst/>
              <a:ahLst/>
              <a:cxnLst/>
              <a:rect l="l" t="t" r="r" b="b"/>
              <a:pathLst>
                <a:path w="1247" h="2520" extrusionOk="0">
                  <a:moveTo>
                    <a:pt x="546" y="1"/>
                  </a:moveTo>
                  <a:lnTo>
                    <a:pt x="494" y="53"/>
                  </a:lnTo>
                  <a:lnTo>
                    <a:pt x="468" y="105"/>
                  </a:lnTo>
                  <a:lnTo>
                    <a:pt x="442" y="183"/>
                  </a:lnTo>
                  <a:lnTo>
                    <a:pt x="442" y="365"/>
                  </a:lnTo>
                  <a:lnTo>
                    <a:pt x="364" y="390"/>
                  </a:lnTo>
                  <a:lnTo>
                    <a:pt x="260" y="442"/>
                  </a:lnTo>
                  <a:lnTo>
                    <a:pt x="182" y="494"/>
                  </a:lnTo>
                  <a:lnTo>
                    <a:pt x="130" y="546"/>
                  </a:lnTo>
                  <a:lnTo>
                    <a:pt x="78" y="624"/>
                  </a:lnTo>
                  <a:lnTo>
                    <a:pt x="26" y="702"/>
                  </a:lnTo>
                  <a:lnTo>
                    <a:pt x="0" y="806"/>
                  </a:lnTo>
                  <a:lnTo>
                    <a:pt x="0" y="910"/>
                  </a:lnTo>
                  <a:lnTo>
                    <a:pt x="0" y="1014"/>
                  </a:lnTo>
                  <a:lnTo>
                    <a:pt x="26" y="1118"/>
                  </a:lnTo>
                  <a:lnTo>
                    <a:pt x="78" y="1195"/>
                  </a:lnTo>
                  <a:lnTo>
                    <a:pt x="156" y="1273"/>
                  </a:lnTo>
                  <a:lnTo>
                    <a:pt x="234" y="1351"/>
                  </a:lnTo>
                  <a:lnTo>
                    <a:pt x="312" y="1403"/>
                  </a:lnTo>
                  <a:lnTo>
                    <a:pt x="416" y="1429"/>
                  </a:lnTo>
                  <a:lnTo>
                    <a:pt x="728" y="1429"/>
                  </a:lnTo>
                  <a:lnTo>
                    <a:pt x="779" y="1455"/>
                  </a:lnTo>
                  <a:lnTo>
                    <a:pt x="857" y="1481"/>
                  </a:lnTo>
                  <a:lnTo>
                    <a:pt x="883" y="1559"/>
                  </a:lnTo>
                  <a:lnTo>
                    <a:pt x="909" y="1611"/>
                  </a:lnTo>
                  <a:lnTo>
                    <a:pt x="883" y="1689"/>
                  </a:lnTo>
                  <a:lnTo>
                    <a:pt x="857" y="1741"/>
                  </a:lnTo>
                  <a:lnTo>
                    <a:pt x="779" y="1793"/>
                  </a:lnTo>
                  <a:lnTo>
                    <a:pt x="494" y="1793"/>
                  </a:lnTo>
                  <a:lnTo>
                    <a:pt x="416" y="1767"/>
                  </a:lnTo>
                  <a:lnTo>
                    <a:pt x="364" y="1689"/>
                  </a:lnTo>
                  <a:lnTo>
                    <a:pt x="338" y="1637"/>
                  </a:lnTo>
                  <a:lnTo>
                    <a:pt x="286" y="1585"/>
                  </a:lnTo>
                  <a:lnTo>
                    <a:pt x="208" y="1559"/>
                  </a:lnTo>
                  <a:lnTo>
                    <a:pt x="130" y="1585"/>
                  </a:lnTo>
                  <a:lnTo>
                    <a:pt x="78" y="1611"/>
                  </a:lnTo>
                  <a:lnTo>
                    <a:pt x="26" y="1663"/>
                  </a:lnTo>
                  <a:lnTo>
                    <a:pt x="26" y="1715"/>
                  </a:lnTo>
                  <a:lnTo>
                    <a:pt x="26" y="1793"/>
                  </a:lnTo>
                  <a:lnTo>
                    <a:pt x="78" y="1922"/>
                  </a:lnTo>
                  <a:lnTo>
                    <a:pt x="182" y="2026"/>
                  </a:lnTo>
                  <a:lnTo>
                    <a:pt x="312" y="2104"/>
                  </a:lnTo>
                  <a:lnTo>
                    <a:pt x="442" y="2156"/>
                  </a:lnTo>
                  <a:lnTo>
                    <a:pt x="442" y="2338"/>
                  </a:lnTo>
                  <a:lnTo>
                    <a:pt x="468" y="2416"/>
                  </a:lnTo>
                  <a:lnTo>
                    <a:pt x="494" y="2468"/>
                  </a:lnTo>
                  <a:lnTo>
                    <a:pt x="546" y="2520"/>
                  </a:lnTo>
                  <a:lnTo>
                    <a:pt x="702" y="2520"/>
                  </a:lnTo>
                  <a:lnTo>
                    <a:pt x="753" y="2468"/>
                  </a:lnTo>
                  <a:lnTo>
                    <a:pt x="779" y="2416"/>
                  </a:lnTo>
                  <a:lnTo>
                    <a:pt x="805" y="2338"/>
                  </a:lnTo>
                  <a:lnTo>
                    <a:pt x="805" y="2156"/>
                  </a:lnTo>
                  <a:lnTo>
                    <a:pt x="883" y="2130"/>
                  </a:lnTo>
                  <a:lnTo>
                    <a:pt x="987" y="2078"/>
                  </a:lnTo>
                  <a:lnTo>
                    <a:pt x="1065" y="2026"/>
                  </a:lnTo>
                  <a:lnTo>
                    <a:pt x="1117" y="1974"/>
                  </a:lnTo>
                  <a:lnTo>
                    <a:pt x="1169" y="1896"/>
                  </a:lnTo>
                  <a:lnTo>
                    <a:pt x="1221" y="1819"/>
                  </a:lnTo>
                  <a:lnTo>
                    <a:pt x="1247" y="1715"/>
                  </a:lnTo>
                  <a:lnTo>
                    <a:pt x="1247" y="1611"/>
                  </a:lnTo>
                  <a:lnTo>
                    <a:pt x="1247" y="1507"/>
                  </a:lnTo>
                  <a:lnTo>
                    <a:pt x="1221" y="1403"/>
                  </a:lnTo>
                  <a:lnTo>
                    <a:pt x="1169" y="1325"/>
                  </a:lnTo>
                  <a:lnTo>
                    <a:pt x="1091" y="1247"/>
                  </a:lnTo>
                  <a:lnTo>
                    <a:pt x="1013" y="1169"/>
                  </a:lnTo>
                  <a:lnTo>
                    <a:pt x="935" y="1118"/>
                  </a:lnTo>
                  <a:lnTo>
                    <a:pt x="831" y="1092"/>
                  </a:lnTo>
                  <a:lnTo>
                    <a:pt x="520" y="1092"/>
                  </a:lnTo>
                  <a:lnTo>
                    <a:pt x="468" y="1066"/>
                  </a:lnTo>
                  <a:lnTo>
                    <a:pt x="390" y="1040"/>
                  </a:lnTo>
                  <a:lnTo>
                    <a:pt x="364" y="962"/>
                  </a:lnTo>
                  <a:lnTo>
                    <a:pt x="338" y="910"/>
                  </a:lnTo>
                  <a:lnTo>
                    <a:pt x="364" y="832"/>
                  </a:lnTo>
                  <a:lnTo>
                    <a:pt x="390" y="780"/>
                  </a:lnTo>
                  <a:lnTo>
                    <a:pt x="468" y="728"/>
                  </a:lnTo>
                  <a:lnTo>
                    <a:pt x="702" y="728"/>
                  </a:lnTo>
                  <a:lnTo>
                    <a:pt x="779" y="754"/>
                  </a:lnTo>
                  <a:lnTo>
                    <a:pt x="831" y="832"/>
                  </a:lnTo>
                  <a:lnTo>
                    <a:pt x="883" y="884"/>
                  </a:lnTo>
                  <a:lnTo>
                    <a:pt x="935" y="936"/>
                  </a:lnTo>
                  <a:lnTo>
                    <a:pt x="987" y="962"/>
                  </a:lnTo>
                  <a:lnTo>
                    <a:pt x="1065" y="936"/>
                  </a:lnTo>
                  <a:lnTo>
                    <a:pt x="1117" y="910"/>
                  </a:lnTo>
                  <a:lnTo>
                    <a:pt x="1169" y="858"/>
                  </a:lnTo>
                  <a:lnTo>
                    <a:pt x="1195" y="806"/>
                  </a:lnTo>
                  <a:lnTo>
                    <a:pt x="1169" y="728"/>
                  </a:lnTo>
                  <a:lnTo>
                    <a:pt x="1117" y="598"/>
                  </a:lnTo>
                  <a:lnTo>
                    <a:pt x="1039" y="494"/>
                  </a:lnTo>
                  <a:lnTo>
                    <a:pt x="935" y="416"/>
                  </a:lnTo>
                  <a:lnTo>
                    <a:pt x="805" y="390"/>
                  </a:lnTo>
                  <a:lnTo>
                    <a:pt x="805" y="183"/>
                  </a:lnTo>
                  <a:lnTo>
                    <a:pt x="779" y="105"/>
                  </a:lnTo>
                  <a:lnTo>
                    <a:pt x="753" y="53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0" name="Google Shape;260;p17"/>
          <p:cNvCxnSpPr>
            <a:stCxn id="153" idx="4"/>
            <a:endCxn id="151" idx="0"/>
          </p:cNvCxnSpPr>
          <p:nvPr/>
        </p:nvCxnSpPr>
        <p:spPr>
          <a:xfrm>
            <a:off x="1608875" y="1825842"/>
            <a:ext cx="0" cy="381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17"/>
          <p:cNvCxnSpPr>
            <a:stCxn id="158" idx="2"/>
            <a:endCxn id="155" idx="0"/>
          </p:cNvCxnSpPr>
          <p:nvPr/>
        </p:nvCxnSpPr>
        <p:spPr>
          <a:xfrm>
            <a:off x="3584292" y="3502259"/>
            <a:ext cx="0" cy="396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17"/>
          <p:cNvCxnSpPr>
            <a:stCxn id="164" idx="4"/>
            <a:endCxn id="162" idx="0"/>
          </p:cNvCxnSpPr>
          <p:nvPr/>
        </p:nvCxnSpPr>
        <p:spPr>
          <a:xfrm>
            <a:off x="5559708" y="1825842"/>
            <a:ext cx="0" cy="3810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17"/>
          <p:cNvCxnSpPr>
            <a:stCxn id="169" idx="2"/>
            <a:endCxn id="166" idx="0"/>
          </p:cNvCxnSpPr>
          <p:nvPr/>
        </p:nvCxnSpPr>
        <p:spPr>
          <a:xfrm>
            <a:off x="7535125" y="3502259"/>
            <a:ext cx="0" cy="396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/>
          <p:nvPr/>
        </p:nvSpPr>
        <p:spPr>
          <a:xfrm>
            <a:off x="1345350" y="504525"/>
            <a:ext cx="64533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9"/>
          <p:cNvSpPr txBox="1"/>
          <p:nvPr/>
        </p:nvSpPr>
        <p:spPr>
          <a:xfrm>
            <a:off x="713525" y="1140025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78" name="Google Shape;278;p19"/>
          <p:cNvGrpSpPr/>
          <p:nvPr/>
        </p:nvGrpSpPr>
        <p:grpSpPr>
          <a:xfrm>
            <a:off x="1514673" y="2144463"/>
            <a:ext cx="2287800" cy="599908"/>
            <a:chOff x="1514673" y="2144463"/>
            <a:chExt cx="2287800" cy="599908"/>
          </a:xfrm>
        </p:grpSpPr>
        <p:sp>
          <p:nvSpPr>
            <p:cNvPr id="279" name="Google Shape;279;p19"/>
            <p:cNvSpPr txBox="1"/>
            <p:nvPr/>
          </p:nvSpPr>
          <p:spPr>
            <a:xfrm>
              <a:off x="1514673" y="2144463"/>
              <a:ext cx="2287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0" name="Google Shape;280;p19"/>
            <p:cNvSpPr txBox="1"/>
            <p:nvPr/>
          </p:nvSpPr>
          <p:spPr>
            <a:xfrm>
              <a:off x="1514673" y="2378671"/>
              <a:ext cx="2287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281" name="Google Shape;281;p19"/>
          <p:cNvSpPr txBox="1"/>
          <p:nvPr/>
        </p:nvSpPr>
        <p:spPr>
          <a:xfrm>
            <a:off x="1514673" y="2820750"/>
            <a:ext cx="65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3854398" y="2144463"/>
            <a:ext cx="2287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3854398" y="2378671"/>
            <a:ext cx="2287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4" name="Google Shape;284;p19"/>
          <p:cNvSpPr txBox="1"/>
          <p:nvPr/>
        </p:nvSpPr>
        <p:spPr>
          <a:xfrm>
            <a:off x="3854398" y="2820738"/>
            <a:ext cx="2287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85" name="Google Shape;285;p19"/>
          <p:cNvGrpSpPr/>
          <p:nvPr/>
        </p:nvGrpSpPr>
        <p:grpSpPr>
          <a:xfrm>
            <a:off x="6142248" y="2144463"/>
            <a:ext cx="2287800" cy="599908"/>
            <a:chOff x="6142248" y="2144463"/>
            <a:chExt cx="2287800" cy="599908"/>
          </a:xfrm>
        </p:grpSpPr>
        <p:sp>
          <p:nvSpPr>
            <p:cNvPr id="286" name="Google Shape;286;p19"/>
            <p:cNvSpPr txBox="1"/>
            <p:nvPr/>
          </p:nvSpPr>
          <p:spPr>
            <a:xfrm>
              <a:off x="6142248" y="2144463"/>
              <a:ext cx="2287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87" name="Google Shape;287;p19"/>
            <p:cNvSpPr txBox="1"/>
            <p:nvPr/>
          </p:nvSpPr>
          <p:spPr>
            <a:xfrm>
              <a:off x="6142248" y="2378671"/>
              <a:ext cx="2287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288" name="Google Shape;288;p19"/>
          <p:cNvSpPr txBox="1"/>
          <p:nvPr/>
        </p:nvSpPr>
        <p:spPr>
          <a:xfrm>
            <a:off x="6142248" y="2820750"/>
            <a:ext cx="706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713149" y="2042950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"/>
          <p:cNvSpPr/>
          <p:nvPr/>
        </p:nvSpPr>
        <p:spPr>
          <a:xfrm>
            <a:off x="713149" y="3341966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/>
          <p:nvPr/>
        </p:nvSpPr>
        <p:spPr>
          <a:xfrm>
            <a:off x="6856600" y="2840850"/>
            <a:ext cx="1497300" cy="325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"/>
          <p:cNvSpPr/>
          <p:nvPr/>
        </p:nvSpPr>
        <p:spPr>
          <a:xfrm>
            <a:off x="6935434" y="2917050"/>
            <a:ext cx="1139100" cy="173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9"/>
          <p:cNvSpPr/>
          <p:nvPr/>
        </p:nvSpPr>
        <p:spPr>
          <a:xfrm>
            <a:off x="2173473" y="2944198"/>
            <a:ext cx="118800" cy="118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3241525" y="2944199"/>
            <a:ext cx="118800" cy="118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"/>
          <p:cNvSpPr/>
          <p:nvPr/>
        </p:nvSpPr>
        <p:spPr>
          <a:xfrm>
            <a:off x="2440486" y="2944198"/>
            <a:ext cx="118800" cy="118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"/>
          <p:cNvSpPr/>
          <p:nvPr/>
        </p:nvSpPr>
        <p:spPr>
          <a:xfrm>
            <a:off x="2707499" y="2944198"/>
            <a:ext cx="118800" cy="118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"/>
          <p:cNvSpPr/>
          <p:nvPr/>
        </p:nvSpPr>
        <p:spPr>
          <a:xfrm>
            <a:off x="2974512" y="2944199"/>
            <a:ext cx="118800" cy="118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19"/>
          <p:cNvGrpSpPr/>
          <p:nvPr/>
        </p:nvGrpSpPr>
        <p:grpSpPr>
          <a:xfrm>
            <a:off x="1514673" y="3443475"/>
            <a:ext cx="2287800" cy="599908"/>
            <a:chOff x="1514673" y="3519675"/>
            <a:chExt cx="2287800" cy="599908"/>
          </a:xfrm>
        </p:grpSpPr>
        <p:sp>
          <p:nvSpPr>
            <p:cNvPr id="299" name="Google Shape;299;p19"/>
            <p:cNvSpPr txBox="1"/>
            <p:nvPr/>
          </p:nvSpPr>
          <p:spPr>
            <a:xfrm>
              <a:off x="1514673" y="3519675"/>
              <a:ext cx="2287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300" name="Google Shape;300;p19"/>
            <p:cNvSpPr txBox="1"/>
            <p:nvPr/>
          </p:nvSpPr>
          <p:spPr>
            <a:xfrm>
              <a:off x="1514673" y="3753883"/>
              <a:ext cx="2287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301" name="Google Shape;301;p19"/>
          <p:cNvSpPr txBox="1"/>
          <p:nvPr/>
        </p:nvSpPr>
        <p:spPr>
          <a:xfrm>
            <a:off x="1514673" y="4119763"/>
            <a:ext cx="65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302" name="Google Shape;302;p19"/>
          <p:cNvGrpSpPr/>
          <p:nvPr/>
        </p:nvGrpSpPr>
        <p:grpSpPr>
          <a:xfrm>
            <a:off x="3854398" y="3443475"/>
            <a:ext cx="2287800" cy="599908"/>
            <a:chOff x="3854398" y="3519675"/>
            <a:chExt cx="2287800" cy="599908"/>
          </a:xfrm>
        </p:grpSpPr>
        <p:sp>
          <p:nvSpPr>
            <p:cNvPr id="303" name="Google Shape;303;p19"/>
            <p:cNvSpPr txBox="1"/>
            <p:nvPr/>
          </p:nvSpPr>
          <p:spPr>
            <a:xfrm>
              <a:off x="3854398" y="3519675"/>
              <a:ext cx="2287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304" name="Google Shape;304;p19"/>
            <p:cNvSpPr txBox="1"/>
            <p:nvPr/>
          </p:nvSpPr>
          <p:spPr>
            <a:xfrm>
              <a:off x="3854398" y="3753883"/>
              <a:ext cx="2287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305" name="Google Shape;305;p19"/>
          <p:cNvSpPr txBox="1"/>
          <p:nvPr/>
        </p:nvSpPr>
        <p:spPr>
          <a:xfrm>
            <a:off x="3854398" y="4119750"/>
            <a:ext cx="2287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306" name="Google Shape;306;p19"/>
          <p:cNvGrpSpPr/>
          <p:nvPr/>
        </p:nvGrpSpPr>
        <p:grpSpPr>
          <a:xfrm>
            <a:off x="6142248" y="3443475"/>
            <a:ext cx="2287800" cy="599908"/>
            <a:chOff x="6142248" y="3519675"/>
            <a:chExt cx="2287800" cy="599908"/>
          </a:xfrm>
        </p:grpSpPr>
        <p:sp>
          <p:nvSpPr>
            <p:cNvPr id="307" name="Google Shape;307;p19"/>
            <p:cNvSpPr txBox="1"/>
            <p:nvPr/>
          </p:nvSpPr>
          <p:spPr>
            <a:xfrm>
              <a:off x="6142248" y="3519675"/>
              <a:ext cx="2287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308" name="Google Shape;308;p19"/>
            <p:cNvSpPr txBox="1"/>
            <p:nvPr/>
          </p:nvSpPr>
          <p:spPr>
            <a:xfrm>
              <a:off x="6142248" y="3753883"/>
              <a:ext cx="2287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309" name="Google Shape;309;p19"/>
          <p:cNvSpPr txBox="1"/>
          <p:nvPr/>
        </p:nvSpPr>
        <p:spPr>
          <a:xfrm>
            <a:off x="6142248" y="4119763"/>
            <a:ext cx="706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6856600" y="4139863"/>
            <a:ext cx="1497300" cy="325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9"/>
          <p:cNvSpPr/>
          <p:nvPr/>
        </p:nvSpPr>
        <p:spPr>
          <a:xfrm>
            <a:off x="6935430" y="4216075"/>
            <a:ext cx="513900" cy="173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9"/>
          <p:cNvSpPr/>
          <p:nvPr/>
        </p:nvSpPr>
        <p:spPr>
          <a:xfrm>
            <a:off x="2173473" y="4243211"/>
            <a:ext cx="118800" cy="118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9"/>
          <p:cNvSpPr/>
          <p:nvPr/>
        </p:nvSpPr>
        <p:spPr>
          <a:xfrm>
            <a:off x="3241525" y="4243212"/>
            <a:ext cx="118800" cy="118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9"/>
          <p:cNvSpPr/>
          <p:nvPr/>
        </p:nvSpPr>
        <p:spPr>
          <a:xfrm>
            <a:off x="2440486" y="4243211"/>
            <a:ext cx="118800" cy="118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9"/>
          <p:cNvSpPr/>
          <p:nvPr/>
        </p:nvSpPr>
        <p:spPr>
          <a:xfrm>
            <a:off x="2707499" y="4243211"/>
            <a:ext cx="118800" cy="118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9"/>
          <p:cNvSpPr/>
          <p:nvPr/>
        </p:nvSpPr>
        <p:spPr>
          <a:xfrm>
            <a:off x="2974512" y="4243212"/>
            <a:ext cx="118800" cy="1188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"/>
          <p:cNvSpPr txBox="1"/>
          <p:nvPr/>
        </p:nvSpPr>
        <p:spPr>
          <a:xfrm>
            <a:off x="713530" y="1544400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318" name="Google Shape;318;p19"/>
          <p:cNvGrpSpPr/>
          <p:nvPr/>
        </p:nvGrpSpPr>
        <p:grpSpPr>
          <a:xfrm>
            <a:off x="925317" y="2312187"/>
            <a:ext cx="325371" cy="220214"/>
            <a:chOff x="7078725" y="2754900"/>
            <a:chExt cx="303150" cy="205175"/>
          </a:xfrm>
        </p:grpSpPr>
        <p:sp>
          <p:nvSpPr>
            <p:cNvPr id="319" name="Google Shape;319;p19"/>
            <p:cNvSpPr/>
            <p:nvPr/>
          </p:nvSpPr>
          <p:spPr>
            <a:xfrm>
              <a:off x="7083250" y="2759450"/>
              <a:ext cx="294100" cy="159725"/>
            </a:xfrm>
            <a:custGeom>
              <a:avLst/>
              <a:gdLst/>
              <a:ahLst/>
              <a:cxnLst/>
              <a:rect l="l" t="t" r="r" b="b"/>
              <a:pathLst>
                <a:path w="11764" h="6389" extrusionOk="0">
                  <a:moveTo>
                    <a:pt x="1" y="1"/>
                  </a:moveTo>
                  <a:lnTo>
                    <a:pt x="1" y="6388"/>
                  </a:lnTo>
                  <a:lnTo>
                    <a:pt x="11763" y="6388"/>
                  </a:lnTo>
                  <a:lnTo>
                    <a:pt x="117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7083250" y="2937325"/>
              <a:ext cx="294100" cy="18850"/>
            </a:xfrm>
            <a:custGeom>
              <a:avLst/>
              <a:gdLst/>
              <a:ahLst/>
              <a:cxnLst/>
              <a:rect l="l" t="t" r="r" b="b"/>
              <a:pathLst>
                <a:path w="11764" h="754" extrusionOk="0">
                  <a:moveTo>
                    <a:pt x="1" y="0"/>
                  </a:moveTo>
                  <a:lnTo>
                    <a:pt x="1" y="753"/>
                  </a:lnTo>
                  <a:lnTo>
                    <a:pt x="11763" y="753"/>
                  </a:lnTo>
                  <a:lnTo>
                    <a:pt x="11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7083250" y="2937325"/>
              <a:ext cx="294100" cy="18850"/>
            </a:xfrm>
            <a:custGeom>
              <a:avLst/>
              <a:gdLst/>
              <a:ahLst/>
              <a:cxnLst/>
              <a:rect l="l" t="t" r="r" b="b"/>
              <a:pathLst>
                <a:path w="11764" h="754" extrusionOk="0">
                  <a:moveTo>
                    <a:pt x="1" y="0"/>
                  </a:moveTo>
                  <a:lnTo>
                    <a:pt x="1" y="753"/>
                  </a:lnTo>
                  <a:lnTo>
                    <a:pt x="494" y="753"/>
                  </a:lnTo>
                  <a:lnTo>
                    <a:pt x="494" y="649"/>
                  </a:lnTo>
                  <a:lnTo>
                    <a:pt x="494" y="571"/>
                  </a:lnTo>
                  <a:lnTo>
                    <a:pt x="520" y="520"/>
                  </a:lnTo>
                  <a:lnTo>
                    <a:pt x="572" y="494"/>
                  </a:lnTo>
                  <a:lnTo>
                    <a:pt x="650" y="468"/>
                  </a:lnTo>
                  <a:lnTo>
                    <a:pt x="11763" y="468"/>
                  </a:lnTo>
                  <a:lnTo>
                    <a:pt x="11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7083250" y="2919150"/>
              <a:ext cx="294100" cy="18200"/>
            </a:xfrm>
            <a:custGeom>
              <a:avLst/>
              <a:gdLst/>
              <a:ahLst/>
              <a:cxnLst/>
              <a:rect l="l" t="t" r="r" b="b"/>
              <a:pathLst>
                <a:path w="11764" h="728" extrusionOk="0">
                  <a:moveTo>
                    <a:pt x="1" y="0"/>
                  </a:moveTo>
                  <a:lnTo>
                    <a:pt x="1" y="727"/>
                  </a:lnTo>
                  <a:lnTo>
                    <a:pt x="11763" y="727"/>
                  </a:lnTo>
                  <a:lnTo>
                    <a:pt x="11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7083250" y="2919150"/>
              <a:ext cx="294100" cy="18200"/>
            </a:xfrm>
            <a:custGeom>
              <a:avLst/>
              <a:gdLst/>
              <a:ahLst/>
              <a:cxnLst/>
              <a:rect l="l" t="t" r="r" b="b"/>
              <a:pathLst>
                <a:path w="11764" h="728" extrusionOk="0">
                  <a:moveTo>
                    <a:pt x="1" y="0"/>
                  </a:moveTo>
                  <a:lnTo>
                    <a:pt x="1" y="727"/>
                  </a:lnTo>
                  <a:lnTo>
                    <a:pt x="494" y="727"/>
                  </a:lnTo>
                  <a:lnTo>
                    <a:pt x="494" y="649"/>
                  </a:lnTo>
                  <a:lnTo>
                    <a:pt x="494" y="571"/>
                  </a:lnTo>
                  <a:lnTo>
                    <a:pt x="520" y="520"/>
                  </a:lnTo>
                  <a:lnTo>
                    <a:pt x="572" y="494"/>
                  </a:lnTo>
                  <a:lnTo>
                    <a:pt x="650" y="468"/>
                  </a:lnTo>
                  <a:lnTo>
                    <a:pt x="11763" y="468"/>
                  </a:lnTo>
                  <a:lnTo>
                    <a:pt x="11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7257875" y="2919150"/>
              <a:ext cx="11700" cy="37025"/>
            </a:xfrm>
            <a:custGeom>
              <a:avLst/>
              <a:gdLst/>
              <a:ahLst/>
              <a:cxnLst/>
              <a:rect l="l" t="t" r="r" b="b"/>
              <a:pathLst>
                <a:path w="468" h="1481" extrusionOk="0">
                  <a:moveTo>
                    <a:pt x="1" y="0"/>
                  </a:moveTo>
                  <a:lnTo>
                    <a:pt x="1" y="1480"/>
                  </a:lnTo>
                  <a:lnTo>
                    <a:pt x="468" y="148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7FD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7166350" y="2759450"/>
              <a:ext cx="127900" cy="159725"/>
            </a:xfrm>
            <a:custGeom>
              <a:avLst/>
              <a:gdLst/>
              <a:ahLst/>
              <a:cxnLst/>
              <a:rect l="l" t="t" r="r" b="b"/>
              <a:pathLst>
                <a:path w="5116" h="6389" extrusionOk="0">
                  <a:moveTo>
                    <a:pt x="2571" y="1"/>
                  </a:moveTo>
                  <a:lnTo>
                    <a:pt x="0" y="728"/>
                  </a:lnTo>
                  <a:lnTo>
                    <a:pt x="0" y="3818"/>
                  </a:lnTo>
                  <a:lnTo>
                    <a:pt x="26" y="4051"/>
                  </a:lnTo>
                  <a:lnTo>
                    <a:pt x="104" y="4259"/>
                  </a:lnTo>
                  <a:lnTo>
                    <a:pt x="234" y="4493"/>
                  </a:lnTo>
                  <a:lnTo>
                    <a:pt x="390" y="4700"/>
                  </a:lnTo>
                  <a:lnTo>
                    <a:pt x="598" y="4908"/>
                  </a:lnTo>
                  <a:lnTo>
                    <a:pt x="805" y="5142"/>
                  </a:lnTo>
                  <a:lnTo>
                    <a:pt x="1273" y="5531"/>
                  </a:lnTo>
                  <a:lnTo>
                    <a:pt x="1740" y="5869"/>
                  </a:lnTo>
                  <a:lnTo>
                    <a:pt x="2156" y="6155"/>
                  </a:lnTo>
                  <a:lnTo>
                    <a:pt x="2571" y="6388"/>
                  </a:lnTo>
                  <a:lnTo>
                    <a:pt x="2961" y="6155"/>
                  </a:lnTo>
                  <a:lnTo>
                    <a:pt x="3376" y="5869"/>
                  </a:lnTo>
                  <a:lnTo>
                    <a:pt x="3843" y="5531"/>
                  </a:lnTo>
                  <a:lnTo>
                    <a:pt x="4311" y="5142"/>
                  </a:lnTo>
                  <a:lnTo>
                    <a:pt x="4518" y="4908"/>
                  </a:lnTo>
                  <a:lnTo>
                    <a:pt x="4726" y="4700"/>
                  </a:lnTo>
                  <a:lnTo>
                    <a:pt x="4882" y="4493"/>
                  </a:lnTo>
                  <a:lnTo>
                    <a:pt x="5012" y="4259"/>
                  </a:lnTo>
                  <a:lnTo>
                    <a:pt x="5090" y="4051"/>
                  </a:lnTo>
                  <a:lnTo>
                    <a:pt x="5116" y="3818"/>
                  </a:lnTo>
                  <a:lnTo>
                    <a:pt x="5116" y="728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7166350" y="2759450"/>
              <a:ext cx="79225" cy="159725"/>
            </a:xfrm>
            <a:custGeom>
              <a:avLst/>
              <a:gdLst/>
              <a:ahLst/>
              <a:cxnLst/>
              <a:rect l="l" t="t" r="r" b="b"/>
              <a:pathLst>
                <a:path w="3169" h="6389" extrusionOk="0">
                  <a:moveTo>
                    <a:pt x="2571" y="1"/>
                  </a:moveTo>
                  <a:lnTo>
                    <a:pt x="0" y="728"/>
                  </a:lnTo>
                  <a:lnTo>
                    <a:pt x="0" y="3818"/>
                  </a:lnTo>
                  <a:lnTo>
                    <a:pt x="26" y="4051"/>
                  </a:lnTo>
                  <a:lnTo>
                    <a:pt x="104" y="4259"/>
                  </a:lnTo>
                  <a:lnTo>
                    <a:pt x="234" y="4493"/>
                  </a:lnTo>
                  <a:lnTo>
                    <a:pt x="390" y="4700"/>
                  </a:lnTo>
                  <a:lnTo>
                    <a:pt x="598" y="4908"/>
                  </a:lnTo>
                  <a:lnTo>
                    <a:pt x="805" y="5142"/>
                  </a:lnTo>
                  <a:lnTo>
                    <a:pt x="1273" y="5531"/>
                  </a:lnTo>
                  <a:lnTo>
                    <a:pt x="1740" y="5869"/>
                  </a:lnTo>
                  <a:lnTo>
                    <a:pt x="2156" y="6155"/>
                  </a:lnTo>
                  <a:lnTo>
                    <a:pt x="2571" y="6388"/>
                  </a:lnTo>
                  <a:lnTo>
                    <a:pt x="2727" y="6284"/>
                  </a:lnTo>
                  <a:lnTo>
                    <a:pt x="3168" y="5999"/>
                  </a:lnTo>
                  <a:lnTo>
                    <a:pt x="2571" y="5609"/>
                  </a:lnTo>
                  <a:lnTo>
                    <a:pt x="2052" y="5194"/>
                  </a:lnTo>
                  <a:lnTo>
                    <a:pt x="1792" y="4986"/>
                  </a:lnTo>
                  <a:lnTo>
                    <a:pt x="1584" y="4752"/>
                  </a:lnTo>
                  <a:lnTo>
                    <a:pt x="1403" y="4519"/>
                  </a:lnTo>
                  <a:lnTo>
                    <a:pt x="1247" y="4285"/>
                  </a:lnTo>
                  <a:lnTo>
                    <a:pt x="1169" y="4051"/>
                  </a:lnTo>
                  <a:lnTo>
                    <a:pt x="1143" y="3947"/>
                  </a:lnTo>
                  <a:lnTo>
                    <a:pt x="1117" y="3818"/>
                  </a:lnTo>
                  <a:lnTo>
                    <a:pt x="1117" y="1091"/>
                  </a:lnTo>
                  <a:lnTo>
                    <a:pt x="1143" y="935"/>
                  </a:lnTo>
                  <a:lnTo>
                    <a:pt x="1221" y="806"/>
                  </a:lnTo>
                  <a:lnTo>
                    <a:pt x="1351" y="702"/>
                  </a:lnTo>
                  <a:lnTo>
                    <a:pt x="1481" y="624"/>
                  </a:lnTo>
                  <a:lnTo>
                    <a:pt x="3116" y="157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7182575" y="2777625"/>
              <a:ext cx="95450" cy="122075"/>
            </a:xfrm>
            <a:custGeom>
              <a:avLst/>
              <a:gdLst/>
              <a:ahLst/>
              <a:cxnLst/>
              <a:rect l="l" t="t" r="r" b="b"/>
              <a:pathLst>
                <a:path w="3818" h="4883" extrusionOk="0">
                  <a:moveTo>
                    <a:pt x="1922" y="1"/>
                  </a:moveTo>
                  <a:lnTo>
                    <a:pt x="1" y="520"/>
                  </a:lnTo>
                  <a:lnTo>
                    <a:pt x="1" y="2909"/>
                  </a:lnTo>
                  <a:lnTo>
                    <a:pt x="27" y="3091"/>
                  </a:lnTo>
                  <a:lnTo>
                    <a:pt x="79" y="3272"/>
                  </a:lnTo>
                  <a:lnTo>
                    <a:pt x="182" y="3454"/>
                  </a:lnTo>
                  <a:lnTo>
                    <a:pt x="312" y="3636"/>
                  </a:lnTo>
                  <a:lnTo>
                    <a:pt x="442" y="3792"/>
                  </a:lnTo>
                  <a:lnTo>
                    <a:pt x="598" y="3947"/>
                  </a:lnTo>
                  <a:lnTo>
                    <a:pt x="961" y="4259"/>
                  </a:lnTo>
                  <a:lnTo>
                    <a:pt x="1299" y="4519"/>
                  </a:lnTo>
                  <a:lnTo>
                    <a:pt x="1610" y="4700"/>
                  </a:lnTo>
                  <a:lnTo>
                    <a:pt x="1922" y="4882"/>
                  </a:lnTo>
                  <a:lnTo>
                    <a:pt x="2208" y="4700"/>
                  </a:lnTo>
                  <a:lnTo>
                    <a:pt x="2519" y="4519"/>
                  </a:lnTo>
                  <a:lnTo>
                    <a:pt x="2857" y="4259"/>
                  </a:lnTo>
                  <a:lnTo>
                    <a:pt x="3220" y="3947"/>
                  </a:lnTo>
                  <a:lnTo>
                    <a:pt x="3376" y="3792"/>
                  </a:lnTo>
                  <a:lnTo>
                    <a:pt x="3506" y="3636"/>
                  </a:lnTo>
                  <a:lnTo>
                    <a:pt x="3636" y="3454"/>
                  </a:lnTo>
                  <a:lnTo>
                    <a:pt x="3740" y="3272"/>
                  </a:lnTo>
                  <a:lnTo>
                    <a:pt x="3792" y="3091"/>
                  </a:lnTo>
                  <a:lnTo>
                    <a:pt x="3818" y="2909"/>
                  </a:lnTo>
                  <a:lnTo>
                    <a:pt x="3818" y="520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7182575" y="2777625"/>
              <a:ext cx="53900" cy="122075"/>
            </a:xfrm>
            <a:custGeom>
              <a:avLst/>
              <a:gdLst/>
              <a:ahLst/>
              <a:cxnLst/>
              <a:rect l="l" t="t" r="r" b="b"/>
              <a:pathLst>
                <a:path w="2156" h="4883" extrusionOk="0">
                  <a:moveTo>
                    <a:pt x="1922" y="1"/>
                  </a:moveTo>
                  <a:lnTo>
                    <a:pt x="1" y="520"/>
                  </a:lnTo>
                  <a:lnTo>
                    <a:pt x="1" y="2909"/>
                  </a:lnTo>
                  <a:lnTo>
                    <a:pt x="27" y="3091"/>
                  </a:lnTo>
                  <a:lnTo>
                    <a:pt x="79" y="3272"/>
                  </a:lnTo>
                  <a:lnTo>
                    <a:pt x="182" y="3454"/>
                  </a:lnTo>
                  <a:lnTo>
                    <a:pt x="312" y="3636"/>
                  </a:lnTo>
                  <a:lnTo>
                    <a:pt x="442" y="3792"/>
                  </a:lnTo>
                  <a:lnTo>
                    <a:pt x="598" y="3947"/>
                  </a:lnTo>
                  <a:lnTo>
                    <a:pt x="961" y="4259"/>
                  </a:lnTo>
                  <a:lnTo>
                    <a:pt x="1299" y="4519"/>
                  </a:lnTo>
                  <a:lnTo>
                    <a:pt x="1610" y="4700"/>
                  </a:lnTo>
                  <a:lnTo>
                    <a:pt x="1922" y="4882"/>
                  </a:lnTo>
                  <a:lnTo>
                    <a:pt x="2156" y="4752"/>
                  </a:lnTo>
                  <a:lnTo>
                    <a:pt x="1662" y="4441"/>
                  </a:lnTo>
                  <a:lnTo>
                    <a:pt x="1403" y="4233"/>
                  </a:lnTo>
                  <a:lnTo>
                    <a:pt x="1117" y="3999"/>
                  </a:lnTo>
                  <a:lnTo>
                    <a:pt x="883" y="3740"/>
                  </a:lnTo>
                  <a:lnTo>
                    <a:pt x="676" y="3480"/>
                  </a:lnTo>
                  <a:lnTo>
                    <a:pt x="598" y="3324"/>
                  </a:lnTo>
                  <a:lnTo>
                    <a:pt x="520" y="3195"/>
                  </a:lnTo>
                  <a:lnTo>
                    <a:pt x="494" y="3039"/>
                  </a:lnTo>
                  <a:lnTo>
                    <a:pt x="468" y="2909"/>
                  </a:lnTo>
                  <a:lnTo>
                    <a:pt x="468" y="910"/>
                  </a:lnTo>
                  <a:lnTo>
                    <a:pt x="494" y="728"/>
                  </a:lnTo>
                  <a:lnTo>
                    <a:pt x="572" y="598"/>
                  </a:lnTo>
                  <a:lnTo>
                    <a:pt x="702" y="494"/>
                  </a:lnTo>
                  <a:lnTo>
                    <a:pt x="832" y="416"/>
                  </a:lnTo>
                  <a:lnTo>
                    <a:pt x="2156" y="53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FC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7102075" y="2777625"/>
              <a:ext cx="100650" cy="123375"/>
            </a:xfrm>
            <a:custGeom>
              <a:avLst/>
              <a:gdLst/>
              <a:ahLst/>
              <a:cxnLst/>
              <a:rect l="l" t="t" r="r" b="b"/>
              <a:pathLst>
                <a:path w="4026" h="4935" extrusionOk="0">
                  <a:moveTo>
                    <a:pt x="728" y="1"/>
                  </a:moveTo>
                  <a:lnTo>
                    <a:pt x="702" y="157"/>
                  </a:lnTo>
                  <a:lnTo>
                    <a:pt x="676" y="286"/>
                  </a:lnTo>
                  <a:lnTo>
                    <a:pt x="598" y="416"/>
                  </a:lnTo>
                  <a:lnTo>
                    <a:pt x="520" y="520"/>
                  </a:lnTo>
                  <a:lnTo>
                    <a:pt x="416" y="598"/>
                  </a:lnTo>
                  <a:lnTo>
                    <a:pt x="287" y="676"/>
                  </a:lnTo>
                  <a:lnTo>
                    <a:pt x="131" y="728"/>
                  </a:lnTo>
                  <a:lnTo>
                    <a:pt x="1" y="728"/>
                  </a:lnTo>
                  <a:lnTo>
                    <a:pt x="1" y="4181"/>
                  </a:lnTo>
                  <a:lnTo>
                    <a:pt x="131" y="4207"/>
                  </a:lnTo>
                  <a:lnTo>
                    <a:pt x="287" y="4259"/>
                  </a:lnTo>
                  <a:lnTo>
                    <a:pt x="416" y="4311"/>
                  </a:lnTo>
                  <a:lnTo>
                    <a:pt x="520" y="4415"/>
                  </a:lnTo>
                  <a:lnTo>
                    <a:pt x="598" y="4519"/>
                  </a:lnTo>
                  <a:lnTo>
                    <a:pt x="676" y="4649"/>
                  </a:lnTo>
                  <a:lnTo>
                    <a:pt x="702" y="4778"/>
                  </a:lnTo>
                  <a:lnTo>
                    <a:pt x="728" y="4934"/>
                  </a:lnTo>
                  <a:lnTo>
                    <a:pt x="4026" y="4934"/>
                  </a:lnTo>
                  <a:lnTo>
                    <a:pt x="3506" y="4519"/>
                  </a:lnTo>
                  <a:lnTo>
                    <a:pt x="3247" y="4285"/>
                  </a:lnTo>
                  <a:lnTo>
                    <a:pt x="3039" y="4051"/>
                  </a:lnTo>
                  <a:lnTo>
                    <a:pt x="2857" y="3818"/>
                  </a:lnTo>
                  <a:lnTo>
                    <a:pt x="2701" y="3558"/>
                  </a:lnTo>
                  <a:lnTo>
                    <a:pt x="2597" y="3324"/>
                  </a:lnTo>
                  <a:lnTo>
                    <a:pt x="2571" y="3220"/>
                  </a:lnTo>
                  <a:lnTo>
                    <a:pt x="2571" y="3091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7257875" y="2777625"/>
              <a:ext cx="100650" cy="123375"/>
            </a:xfrm>
            <a:custGeom>
              <a:avLst/>
              <a:gdLst/>
              <a:ahLst/>
              <a:cxnLst/>
              <a:rect l="l" t="t" r="r" b="b"/>
              <a:pathLst>
                <a:path w="4026" h="4935" extrusionOk="0">
                  <a:moveTo>
                    <a:pt x="1455" y="1"/>
                  </a:moveTo>
                  <a:lnTo>
                    <a:pt x="1455" y="3091"/>
                  </a:lnTo>
                  <a:lnTo>
                    <a:pt x="1455" y="3220"/>
                  </a:lnTo>
                  <a:lnTo>
                    <a:pt x="1429" y="3324"/>
                  </a:lnTo>
                  <a:lnTo>
                    <a:pt x="1325" y="3558"/>
                  </a:lnTo>
                  <a:lnTo>
                    <a:pt x="1195" y="3818"/>
                  </a:lnTo>
                  <a:lnTo>
                    <a:pt x="987" y="4051"/>
                  </a:lnTo>
                  <a:lnTo>
                    <a:pt x="780" y="4285"/>
                  </a:lnTo>
                  <a:lnTo>
                    <a:pt x="520" y="4519"/>
                  </a:lnTo>
                  <a:lnTo>
                    <a:pt x="1" y="4934"/>
                  </a:lnTo>
                  <a:lnTo>
                    <a:pt x="3298" y="4934"/>
                  </a:lnTo>
                  <a:lnTo>
                    <a:pt x="3324" y="4778"/>
                  </a:lnTo>
                  <a:lnTo>
                    <a:pt x="3350" y="4649"/>
                  </a:lnTo>
                  <a:lnTo>
                    <a:pt x="3428" y="4519"/>
                  </a:lnTo>
                  <a:lnTo>
                    <a:pt x="3506" y="4415"/>
                  </a:lnTo>
                  <a:lnTo>
                    <a:pt x="3636" y="4311"/>
                  </a:lnTo>
                  <a:lnTo>
                    <a:pt x="3740" y="4259"/>
                  </a:lnTo>
                  <a:lnTo>
                    <a:pt x="3895" y="4207"/>
                  </a:lnTo>
                  <a:lnTo>
                    <a:pt x="4025" y="4181"/>
                  </a:lnTo>
                  <a:lnTo>
                    <a:pt x="4025" y="728"/>
                  </a:lnTo>
                  <a:lnTo>
                    <a:pt x="3895" y="728"/>
                  </a:lnTo>
                  <a:lnTo>
                    <a:pt x="3740" y="676"/>
                  </a:lnTo>
                  <a:lnTo>
                    <a:pt x="3636" y="598"/>
                  </a:lnTo>
                  <a:lnTo>
                    <a:pt x="3506" y="520"/>
                  </a:lnTo>
                  <a:lnTo>
                    <a:pt x="3428" y="416"/>
                  </a:lnTo>
                  <a:lnTo>
                    <a:pt x="3350" y="286"/>
                  </a:lnTo>
                  <a:lnTo>
                    <a:pt x="3324" y="157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7102075" y="2777625"/>
              <a:ext cx="100650" cy="123375"/>
            </a:xfrm>
            <a:custGeom>
              <a:avLst/>
              <a:gdLst/>
              <a:ahLst/>
              <a:cxnLst/>
              <a:rect l="l" t="t" r="r" b="b"/>
              <a:pathLst>
                <a:path w="4026" h="4935" extrusionOk="0">
                  <a:moveTo>
                    <a:pt x="728" y="1"/>
                  </a:moveTo>
                  <a:lnTo>
                    <a:pt x="702" y="157"/>
                  </a:lnTo>
                  <a:lnTo>
                    <a:pt x="676" y="286"/>
                  </a:lnTo>
                  <a:lnTo>
                    <a:pt x="598" y="416"/>
                  </a:lnTo>
                  <a:lnTo>
                    <a:pt x="520" y="520"/>
                  </a:lnTo>
                  <a:lnTo>
                    <a:pt x="416" y="598"/>
                  </a:lnTo>
                  <a:lnTo>
                    <a:pt x="287" y="676"/>
                  </a:lnTo>
                  <a:lnTo>
                    <a:pt x="131" y="728"/>
                  </a:lnTo>
                  <a:lnTo>
                    <a:pt x="1" y="728"/>
                  </a:lnTo>
                  <a:lnTo>
                    <a:pt x="1" y="4181"/>
                  </a:lnTo>
                  <a:lnTo>
                    <a:pt x="131" y="4207"/>
                  </a:lnTo>
                  <a:lnTo>
                    <a:pt x="287" y="4259"/>
                  </a:lnTo>
                  <a:lnTo>
                    <a:pt x="416" y="4311"/>
                  </a:lnTo>
                  <a:lnTo>
                    <a:pt x="520" y="4415"/>
                  </a:lnTo>
                  <a:lnTo>
                    <a:pt x="598" y="4519"/>
                  </a:lnTo>
                  <a:lnTo>
                    <a:pt x="676" y="4649"/>
                  </a:lnTo>
                  <a:lnTo>
                    <a:pt x="702" y="4778"/>
                  </a:lnTo>
                  <a:lnTo>
                    <a:pt x="728" y="4934"/>
                  </a:lnTo>
                  <a:lnTo>
                    <a:pt x="4026" y="4934"/>
                  </a:lnTo>
                  <a:lnTo>
                    <a:pt x="3506" y="4519"/>
                  </a:lnTo>
                  <a:lnTo>
                    <a:pt x="3247" y="4285"/>
                  </a:lnTo>
                  <a:lnTo>
                    <a:pt x="3039" y="4051"/>
                  </a:lnTo>
                  <a:lnTo>
                    <a:pt x="2857" y="3818"/>
                  </a:lnTo>
                  <a:lnTo>
                    <a:pt x="2701" y="3558"/>
                  </a:lnTo>
                  <a:lnTo>
                    <a:pt x="2597" y="3324"/>
                  </a:lnTo>
                  <a:lnTo>
                    <a:pt x="2571" y="3220"/>
                  </a:lnTo>
                  <a:lnTo>
                    <a:pt x="2571" y="3091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7257875" y="2777625"/>
              <a:ext cx="100650" cy="123375"/>
            </a:xfrm>
            <a:custGeom>
              <a:avLst/>
              <a:gdLst/>
              <a:ahLst/>
              <a:cxnLst/>
              <a:rect l="l" t="t" r="r" b="b"/>
              <a:pathLst>
                <a:path w="4026" h="4935" extrusionOk="0">
                  <a:moveTo>
                    <a:pt x="1455" y="1"/>
                  </a:moveTo>
                  <a:lnTo>
                    <a:pt x="1455" y="3091"/>
                  </a:lnTo>
                  <a:lnTo>
                    <a:pt x="1455" y="3220"/>
                  </a:lnTo>
                  <a:lnTo>
                    <a:pt x="1429" y="3324"/>
                  </a:lnTo>
                  <a:lnTo>
                    <a:pt x="1325" y="3558"/>
                  </a:lnTo>
                  <a:lnTo>
                    <a:pt x="1195" y="3818"/>
                  </a:lnTo>
                  <a:lnTo>
                    <a:pt x="987" y="4051"/>
                  </a:lnTo>
                  <a:lnTo>
                    <a:pt x="780" y="4285"/>
                  </a:lnTo>
                  <a:lnTo>
                    <a:pt x="520" y="4519"/>
                  </a:lnTo>
                  <a:lnTo>
                    <a:pt x="1" y="4934"/>
                  </a:lnTo>
                  <a:lnTo>
                    <a:pt x="3298" y="4934"/>
                  </a:lnTo>
                  <a:lnTo>
                    <a:pt x="3324" y="4778"/>
                  </a:lnTo>
                  <a:lnTo>
                    <a:pt x="3350" y="4649"/>
                  </a:lnTo>
                  <a:lnTo>
                    <a:pt x="3428" y="4519"/>
                  </a:lnTo>
                  <a:lnTo>
                    <a:pt x="3506" y="4415"/>
                  </a:lnTo>
                  <a:lnTo>
                    <a:pt x="3636" y="4311"/>
                  </a:lnTo>
                  <a:lnTo>
                    <a:pt x="3740" y="4259"/>
                  </a:lnTo>
                  <a:lnTo>
                    <a:pt x="3895" y="4207"/>
                  </a:lnTo>
                  <a:lnTo>
                    <a:pt x="4025" y="4181"/>
                  </a:lnTo>
                  <a:lnTo>
                    <a:pt x="4025" y="728"/>
                  </a:lnTo>
                  <a:lnTo>
                    <a:pt x="3895" y="728"/>
                  </a:lnTo>
                  <a:lnTo>
                    <a:pt x="3740" y="676"/>
                  </a:lnTo>
                  <a:lnTo>
                    <a:pt x="3636" y="598"/>
                  </a:lnTo>
                  <a:lnTo>
                    <a:pt x="3506" y="520"/>
                  </a:lnTo>
                  <a:lnTo>
                    <a:pt x="3428" y="416"/>
                  </a:lnTo>
                  <a:lnTo>
                    <a:pt x="3350" y="286"/>
                  </a:lnTo>
                  <a:lnTo>
                    <a:pt x="3324" y="157"/>
                  </a:lnTo>
                  <a:lnTo>
                    <a:pt x="32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7102075" y="2777625"/>
              <a:ext cx="100650" cy="123375"/>
            </a:xfrm>
            <a:custGeom>
              <a:avLst/>
              <a:gdLst/>
              <a:ahLst/>
              <a:cxnLst/>
              <a:rect l="l" t="t" r="r" b="b"/>
              <a:pathLst>
                <a:path w="4026" h="4935" extrusionOk="0">
                  <a:moveTo>
                    <a:pt x="728" y="1"/>
                  </a:moveTo>
                  <a:lnTo>
                    <a:pt x="702" y="157"/>
                  </a:lnTo>
                  <a:lnTo>
                    <a:pt x="676" y="286"/>
                  </a:lnTo>
                  <a:lnTo>
                    <a:pt x="598" y="416"/>
                  </a:lnTo>
                  <a:lnTo>
                    <a:pt x="520" y="520"/>
                  </a:lnTo>
                  <a:lnTo>
                    <a:pt x="416" y="598"/>
                  </a:lnTo>
                  <a:lnTo>
                    <a:pt x="287" y="676"/>
                  </a:lnTo>
                  <a:lnTo>
                    <a:pt x="131" y="728"/>
                  </a:lnTo>
                  <a:lnTo>
                    <a:pt x="1" y="728"/>
                  </a:lnTo>
                  <a:lnTo>
                    <a:pt x="1" y="4181"/>
                  </a:lnTo>
                  <a:lnTo>
                    <a:pt x="131" y="4207"/>
                  </a:lnTo>
                  <a:lnTo>
                    <a:pt x="287" y="4259"/>
                  </a:lnTo>
                  <a:lnTo>
                    <a:pt x="416" y="4311"/>
                  </a:lnTo>
                  <a:lnTo>
                    <a:pt x="520" y="4415"/>
                  </a:lnTo>
                  <a:lnTo>
                    <a:pt x="598" y="4519"/>
                  </a:lnTo>
                  <a:lnTo>
                    <a:pt x="676" y="4649"/>
                  </a:lnTo>
                  <a:lnTo>
                    <a:pt x="702" y="4778"/>
                  </a:lnTo>
                  <a:lnTo>
                    <a:pt x="728" y="4934"/>
                  </a:lnTo>
                  <a:lnTo>
                    <a:pt x="4026" y="4934"/>
                  </a:lnTo>
                  <a:lnTo>
                    <a:pt x="3714" y="4700"/>
                  </a:lnTo>
                  <a:lnTo>
                    <a:pt x="3428" y="4441"/>
                  </a:lnTo>
                  <a:lnTo>
                    <a:pt x="1195" y="4441"/>
                  </a:lnTo>
                  <a:lnTo>
                    <a:pt x="1117" y="4415"/>
                  </a:lnTo>
                  <a:lnTo>
                    <a:pt x="1040" y="4363"/>
                  </a:lnTo>
                  <a:lnTo>
                    <a:pt x="962" y="4207"/>
                  </a:lnTo>
                  <a:lnTo>
                    <a:pt x="858" y="4077"/>
                  </a:lnTo>
                  <a:lnTo>
                    <a:pt x="728" y="3973"/>
                  </a:lnTo>
                  <a:lnTo>
                    <a:pt x="598" y="3922"/>
                  </a:lnTo>
                  <a:lnTo>
                    <a:pt x="546" y="3896"/>
                  </a:lnTo>
                  <a:lnTo>
                    <a:pt x="494" y="3844"/>
                  </a:lnTo>
                  <a:lnTo>
                    <a:pt x="468" y="3818"/>
                  </a:lnTo>
                  <a:lnTo>
                    <a:pt x="468" y="3740"/>
                  </a:lnTo>
                  <a:lnTo>
                    <a:pt x="468" y="1143"/>
                  </a:lnTo>
                  <a:lnTo>
                    <a:pt x="468" y="1091"/>
                  </a:lnTo>
                  <a:lnTo>
                    <a:pt x="494" y="1065"/>
                  </a:lnTo>
                  <a:lnTo>
                    <a:pt x="546" y="1013"/>
                  </a:lnTo>
                  <a:lnTo>
                    <a:pt x="598" y="987"/>
                  </a:lnTo>
                  <a:lnTo>
                    <a:pt x="702" y="961"/>
                  </a:lnTo>
                  <a:lnTo>
                    <a:pt x="780" y="884"/>
                  </a:lnTo>
                  <a:lnTo>
                    <a:pt x="884" y="806"/>
                  </a:lnTo>
                  <a:lnTo>
                    <a:pt x="962" y="702"/>
                  </a:lnTo>
                  <a:lnTo>
                    <a:pt x="1091" y="468"/>
                  </a:lnTo>
                  <a:lnTo>
                    <a:pt x="1169" y="208"/>
                  </a:lnTo>
                  <a:lnTo>
                    <a:pt x="1195" y="131"/>
                  </a:lnTo>
                  <a:lnTo>
                    <a:pt x="1247" y="79"/>
                  </a:lnTo>
                  <a:lnTo>
                    <a:pt x="1325" y="27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7257875" y="2888625"/>
              <a:ext cx="87000" cy="12375"/>
            </a:xfrm>
            <a:custGeom>
              <a:avLst/>
              <a:gdLst/>
              <a:ahLst/>
              <a:cxnLst/>
              <a:rect l="l" t="t" r="r" b="b"/>
              <a:pathLst>
                <a:path w="3480" h="495" extrusionOk="0">
                  <a:moveTo>
                    <a:pt x="598" y="1"/>
                  </a:moveTo>
                  <a:lnTo>
                    <a:pt x="312" y="260"/>
                  </a:lnTo>
                  <a:lnTo>
                    <a:pt x="1" y="494"/>
                  </a:lnTo>
                  <a:lnTo>
                    <a:pt x="3298" y="494"/>
                  </a:lnTo>
                  <a:lnTo>
                    <a:pt x="3298" y="468"/>
                  </a:lnTo>
                  <a:lnTo>
                    <a:pt x="3324" y="338"/>
                  </a:lnTo>
                  <a:lnTo>
                    <a:pt x="3350" y="235"/>
                  </a:lnTo>
                  <a:lnTo>
                    <a:pt x="3402" y="105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7202700" y="2900975"/>
              <a:ext cx="55200" cy="55200"/>
            </a:xfrm>
            <a:custGeom>
              <a:avLst/>
              <a:gdLst/>
              <a:ahLst/>
              <a:cxnLst/>
              <a:rect l="l" t="t" r="r" b="b"/>
              <a:pathLst>
                <a:path w="2208" h="2208" extrusionOk="0">
                  <a:moveTo>
                    <a:pt x="1" y="0"/>
                  </a:moveTo>
                  <a:lnTo>
                    <a:pt x="1" y="2207"/>
                  </a:lnTo>
                  <a:lnTo>
                    <a:pt x="2208" y="2207"/>
                  </a:lnTo>
                  <a:lnTo>
                    <a:pt x="2208" y="0"/>
                  </a:lnTo>
                  <a:lnTo>
                    <a:pt x="1792" y="286"/>
                  </a:lnTo>
                  <a:lnTo>
                    <a:pt x="1429" y="519"/>
                  </a:lnTo>
                  <a:lnTo>
                    <a:pt x="1117" y="727"/>
                  </a:lnTo>
                  <a:lnTo>
                    <a:pt x="780" y="519"/>
                  </a:lnTo>
                  <a:lnTo>
                    <a:pt x="416" y="2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7202700" y="2900975"/>
              <a:ext cx="55200" cy="29875"/>
            </a:xfrm>
            <a:custGeom>
              <a:avLst/>
              <a:gdLst/>
              <a:ahLst/>
              <a:cxnLst/>
              <a:rect l="l" t="t" r="r" b="b"/>
              <a:pathLst>
                <a:path w="2208" h="1195" extrusionOk="0">
                  <a:moveTo>
                    <a:pt x="1" y="0"/>
                  </a:moveTo>
                  <a:lnTo>
                    <a:pt x="1" y="468"/>
                  </a:lnTo>
                  <a:lnTo>
                    <a:pt x="416" y="779"/>
                  </a:lnTo>
                  <a:lnTo>
                    <a:pt x="780" y="987"/>
                  </a:lnTo>
                  <a:lnTo>
                    <a:pt x="1117" y="1195"/>
                  </a:lnTo>
                  <a:lnTo>
                    <a:pt x="1429" y="987"/>
                  </a:lnTo>
                  <a:lnTo>
                    <a:pt x="1792" y="779"/>
                  </a:lnTo>
                  <a:lnTo>
                    <a:pt x="2208" y="468"/>
                  </a:lnTo>
                  <a:lnTo>
                    <a:pt x="2208" y="0"/>
                  </a:lnTo>
                  <a:lnTo>
                    <a:pt x="1792" y="286"/>
                  </a:lnTo>
                  <a:lnTo>
                    <a:pt x="1429" y="519"/>
                  </a:lnTo>
                  <a:lnTo>
                    <a:pt x="1117" y="727"/>
                  </a:lnTo>
                  <a:lnTo>
                    <a:pt x="780" y="519"/>
                  </a:lnTo>
                  <a:lnTo>
                    <a:pt x="416" y="2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7307200" y="2830200"/>
              <a:ext cx="18200" cy="18200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365" y="1"/>
                  </a:moveTo>
                  <a:lnTo>
                    <a:pt x="209" y="27"/>
                  </a:lnTo>
                  <a:lnTo>
                    <a:pt x="105" y="105"/>
                  </a:lnTo>
                  <a:lnTo>
                    <a:pt x="27" y="209"/>
                  </a:lnTo>
                  <a:lnTo>
                    <a:pt x="1" y="364"/>
                  </a:lnTo>
                  <a:lnTo>
                    <a:pt x="27" y="494"/>
                  </a:lnTo>
                  <a:lnTo>
                    <a:pt x="105" y="624"/>
                  </a:lnTo>
                  <a:lnTo>
                    <a:pt x="209" y="702"/>
                  </a:lnTo>
                  <a:lnTo>
                    <a:pt x="365" y="728"/>
                  </a:lnTo>
                  <a:lnTo>
                    <a:pt x="494" y="702"/>
                  </a:lnTo>
                  <a:lnTo>
                    <a:pt x="624" y="624"/>
                  </a:lnTo>
                  <a:lnTo>
                    <a:pt x="702" y="494"/>
                  </a:lnTo>
                  <a:lnTo>
                    <a:pt x="728" y="364"/>
                  </a:lnTo>
                  <a:lnTo>
                    <a:pt x="702" y="209"/>
                  </a:lnTo>
                  <a:lnTo>
                    <a:pt x="624" y="105"/>
                  </a:lnTo>
                  <a:lnTo>
                    <a:pt x="494" y="27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7135200" y="2830200"/>
              <a:ext cx="18200" cy="18200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364" y="1"/>
                  </a:moveTo>
                  <a:lnTo>
                    <a:pt x="234" y="27"/>
                  </a:lnTo>
                  <a:lnTo>
                    <a:pt x="104" y="105"/>
                  </a:lnTo>
                  <a:lnTo>
                    <a:pt x="26" y="209"/>
                  </a:lnTo>
                  <a:lnTo>
                    <a:pt x="0" y="364"/>
                  </a:lnTo>
                  <a:lnTo>
                    <a:pt x="26" y="494"/>
                  </a:lnTo>
                  <a:lnTo>
                    <a:pt x="104" y="624"/>
                  </a:lnTo>
                  <a:lnTo>
                    <a:pt x="234" y="702"/>
                  </a:lnTo>
                  <a:lnTo>
                    <a:pt x="364" y="728"/>
                  </a:lnTo>
                  <a:lnTo>
                    <a:pt x="519" y="702"/>
                  </a:lnTo>
                  <a:lnTo>
                    <a:pt x="623" y="624"/>
                  </a:lnTo>
                  <a:lnTo>
                    <a:pt x="701" y="494"/>
                  </a:lnTo>
                  <a:lnTo>
                    <a:pt x="727" y="364"/>
                  </a:lnTo>
                  <a:lnTo>
                    <a:pt x="701" y="209"/>
                  </a:lnTo>
                  <a:lnTo>
                    <a:pt x="623" y="105"/>
                  </a:lnTo>
                  <a:lnTo>
                    <a:pt x="519" y="2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7078725" y="2754900"/>
              <a:ext cx="303150" cy="205175"/>
            </a:xfrm>
            <a:custGeom>
              <a:avLst/>
              <a:gdLst/>
              <a:ahLst/>
              <a:cxnLst/>
              <a:rect l="l" t="t" r="r" b="b"/>
              <a:pathLst>
                <a:path w="12126" h="8207" extrusionOk="0">
                  <a:moveTo>
                    <a:pt x="3324" y="1092"/>
                  </a:moveTo>
                  <a:lnTo>
                    <a:pt x="3324" y="4000"/>
                  </a:lnTo>
                  <a:lnTo>
                    <a:pt x="3350" y="4181"/>
                  </a:lnTo>
                  <a:lnTo>
                    <a:pt x="3402" y="4389"/>
                  </a:lnTo>
                  <a:lnTo>
                    <a:pt x="3480" y="4571"/>
                  </a:lnTo>
                  <a:lnTo>
                    <a:pt x="3609" y="4779"/>
                  </a:lnTo>
                  <a:lnTo>
                    <a:pt x="3765" y="4986"/>
                  </a:lnTo>
                  <a:lnTo>
                    <a:pt x="3947" y="5194"/>
                  </a:lnTo>
                  <a:lnTo>
                    <a:pt x="4181" y="5428"/>
                  </a:lnTo>
                  <a:lnTo>
                    <a:pt x="4440" y="5661"/>
                  </a:lnTo>
                  <a:lnTo>
                    <a:pt x="1818" y="5661"/>
                  </a:lnTo>
                  <a:lnTo>
                    <a:pt x="1792" y="5532"/>
                  </a:lnTo>
                  <a:lnTo>
                    <a:pt x="1740" y="5402"/>
                  </a:lnTo>
                  <a:lnTo>
                    <a:pt x="1662" y="5298"/>
                  </a:lnTo>
                  <a:lnTo>
                    <a:pt x="1584" y="5194"/>
                  </a:lnTo>
                  <a:lnTo>
                    <a:pt x="1480" y="5090"/>
                  </a:lnTo>
                  <a:lnTo>
                    <a:pt x="1350" y="5038"/>
                  </a:lnTo>
                  <a:lnTo>
                    <a:pt x="1246" y="4986"/>
                  </a:lnTo>
                  <a:lnTo>
                    <a:pt x="1091" y="4934"/>
                  </a:lnTo>
                  <a:lnTo>
                    <a:pt x="1091" y="1793"/>
                  </a:lnTo>
                  <a:lnTo>
                    <a:pt x="1246" y="1767"/>
                  </a:lnTo>
                  <a:lnTo>
                    <a:pt x="1350" y="1715"/>
                  </a:lnTo>
                  <a:lnTo>
                    <a:pt x="1480" y="1637"/>
                  </a:lnTo>
                  <a:lnTo>
                    <a:pt x="1584" y="1559"/>
                  </a:lnTo>
                  <a:lnTo>
                    <a:pt x="1662" y="1455"/>
                  </a:lnTo>
                  <a:lnTo>
                    <a:pt x="1740" y="1351"/>
                  </a:lnTo>
                  <a:lnTo>
                    <a:pt x="1792" y="1221"/>
                  </a:lnTo>
                  <a:lnTo>
                    <a:pt x="1818" y="1092"/>
                  </a:lnTo>
                  <a:close/>
                  <a:moveTo>
                    <a:pt x="6076" y="364"/>
                  </a:moveTo>
                  <a:lnTo>
                    <a:pt x="8439" y="1040"/>
                  </a:lnTo>
                  <a:lnTo>
                    <a:pt x="8439" y="4000"/>
                  </a:lnTo>
                  <a:lnTo>
                    <a:pt x="8439" y="4155"/>
                  </a:lnTo>
                  <a:lnTo>
                    <a:pt x="8361" y="4337"/>
                  </a:lnTo>
                  <a:lnTo>
                    <a:pt x="8283" y="4493"/>
                  </a:lnTo>
                  <a:lnTo>
                    <a:pt x="8179" y="4675"/>
                  </a:lnTo>
                  <a:lnTo>
                    <a:pt x="8023" y="4831"/>
                  </a:lnTo>
                  <a:lnTo>
                    <a:pt x="7868" y="5012"/>
                  </a:lnTo>
                  <a:lnTo>
                    <a:pt x="7530" y="5350"/>
                  </a:lnTo>
                  <a:lnTo>
                    <a:pt x="7115" y="5661"/>
                  </a:lnTo>
                  <a:lnTo>
                    <a:pt x="6725" y="5947"/>
                  </a:lnTo>
                  <a:lnTo>
                    <a:pt x="6362" y="6181"/>
                  </a:lnTo>
                  <a:lnTo>
                    <a:pt x="6076" y="6362"/>
                  </a:lnTo>
                  <a:lnTo>
                    <a:pt x="5764" y="6181"/>
                  </a:lnTo>
                  <a:lnTo>
                    <a:pt x="5401" y="5947"/>
                  </a:lnTo>
                  <a:lnTo>
                    <a:pt x="5011" y="5661"/>
                  </a:lnTo>
                  <a:lnTo>
                    <a:pt x="4622" y="5350"/>
                  </a:lnTo>
                  <a:lnTo>
                    <a:pt x="4258" y="5012"/>
                  </a:lnTo>
                  <a:lnTo>
                    <a:pt x="4103" y="4831"/>
                  </a:lnTo>
                  <a:lnTo>
                    <a:pt x="3947" y="4675"/>
                  </a:lnTo>
                  <a:lnTo>
                    <a:pt x="3843" y="4493"/>
                  </a:lnTo>
                  <a:lnTo>
                    <a:pt x="3765" y="4337"/>
                  </a:lnTo>
                  <a:lnTo>
                    <a:pt x="3713" y="4155"/>
                  </a:lnTo>
                  <a:lnTo>
                    <a:pt x="3687" y="4000"/>
                  </a:lnTo>
                  <a:lnTo>
                    <a:pt x="3687" y="1040"/>
                  </a:lnTo>
                  <a:lnTo>
                    <a:pt x="6076" y="364"/>
                  </a:lnTo>
                  <a:close/>
                  <a:moveTo>
                    <a:pt x="4804" y="339"/>
                  </a:moveTo>
                  <a:lnTo>
                    <a:pt x="3480" y="728"/>
                  </a:lnTo>
                  <a:lnTo>
                    <a:pt x="1662" y="728"/>
                  </a:lnTo>
                  <a:lnTo>
                    <a:pt x="1584" y="754"/>
                  </a:lnTo>
                  <a:lnTo>
                    <a:pt x="1532" y="780"/>
                  </a:lnTo>
                  <a:lnTo>
                    <a:pt x="1506" y="832"/>
                  </a:lnTo>
                  <a:lnTo>
                    <a:pt x="1480" y="910"/>
                  </a:lnTo>
                  <a:lnTo>
                    <a:pt x="1480" y="1014"/>
                  </a:lnTo>
                  <a:lnTo>
                    <a:pt x="1428" y="1117"/>
                  </a:lnTo>
                  <a:lnTo>
                    <a:pt x="1376" y="1221"/>
                  </a:lnTo>
                  <a:lnTo>
                    <a:pt x="1324" y="1299"/>
                  </a:lnTo>
                  <a:lnTo>
                    <a:pt x="1246" y="1377"/>
                  </a:lnTo>
                  <a:lnTo>
                    <a:pt x="1143" y="1429"/>
                  </a:lnTo>
                  <a:lnTo>
                    <a:pt x="1039" y="1455"/>
                  </a:lnTo>
                  <a:lnTo>
                    <a:pt x="935" y="1455"/>
                  </a:lnTo>
                  <a:lnTo>
                    <a:pt x="857" y="1481"/>
                  </a:lnTo>
                  <a:lnTo>
                    <a:pt x="805" y="1507"/>
                  </a:lnTo>
                  <a:lnTo>
                    <a:pt x="753" y="1585"/>
                  </a:lnTo>
                  <a:lnTo>
                    <a:pt x="753" y="1637"/>
                  </a:lnTo>
                  <a:lnTo>
                    <a:pt x="753" y="5090"/>
                  </a:lnTo>
                  <a:lnTo>
                    <a:pt x="753" y="5168"/>
                  </a:lnTo>
                  <a:lnTo>
                    <a:pt x="805" y="5220"/>
                  </a:lnTo>
                  <a:lnTo>
                    <a:pt x="857" y="5272"/>
                  </a:lnTo>
                  <a:lnTo>
                    <a:pt x="935" y="5272"/>
                  </a:lnTo>
                  <a:lnTo>
                    <a:pt x="1039" y="5298"/>
                  </a:lnTo>
                  <a:lnTo>
                    <a:pt x="1143" y="5324"/>
                  </a:lnTo>
                  <a:lnTo>
                    <a:pt x="1246" y="5376"/>
                  </a:lnTo>
                  <a:lnTo>
                    <a:pt x="1324" y="5428"/>
                  </a:lnTo>
                  <a:lnTo>
                    <a:pt x="1376" y="5532"/>
                  </a:lnTo>
                  <a:lnTo>
                    <a:pt x="1428" y="5609"/>
                  </a:lnTo>
                  <a:lnTo>
                    <a:pt x="1480" y="5713"/>
                  </a:lnTo>
                  <a:lnTo>
                    <a:pt x="1480" y="5843"/>
                  </a:lnTo>
                  <a:lnTo>
                    <a:pt x="1506" y="5895"/>
                  </a:lnTo>
                  <a:lnTo>
                    <a:pt x="1532" y="5973"/>
                  </a:lnTo>
                  <a:lnTo>
                    <a:pt x="1584" y="5999"/>
                  </a:lnTo>
                  <a:lnTo>
                    <a:pt x="1662" y="6025"/>
                  </a:lnTo>
                  <a:lnTo>
                    <a:pt x="4778" y="6025"/>
                  </a:lnTo>
                  <a:lnTo>
                    <a:pt x="4778" y="6388"/>
                  </a:lnTo>
                  <a:lnTo>
                    <a:pt x="364" y="6388"/>
                  </a:lnTo>
                  <a:lnTo>
                    <a:pt x="364" y="339"/>
                  </a:lnTo>
                  <a:close/>
                  <a:moveTo>
                    <a:pt x="11762" y="339"/>
                  </a:moveTo>
                  <a:lnTo>
                    <a:pt x="11762" y="6388"/>
                  </a:lnTo>
                  <a:lnTo>
                    <a:pt x="7348" y="6388"/>
                  </a:lnTo>
                  <a:lnTo>
                    <a:pt x="7348" y="6025"/>
                  </a:lnTo>
                  <a:lnTo>
                    <a:pt x="10464" y="6025"/>
                  </a:lnTo>
                  <a:lnTo>
                    <a:pt x="10542" y="5999"/>
                  </a:lnTo>
                  <a:lnTo>
                    <a:pt x="10594" y="5973"/>
                  </a:lnTo>
                  <a:lnTo>
                    <a:pt x="10646" y="5895"/>
                  </a:lnTo>
                  <a:lnTo>
                    <a:pt x="10646" y="5843"/>
                  </a:lnTo>
                  <a:lnTo>
                    <a:pt x="10646" y="5713"/>
                  </a:lnTo>
                  <a:lnTo>
                    <a:pt x="10698" y="5609"/>
                  </a:lnTo>
                  <a:lnTo>
                    <a:pt x="10750" y="5532"/>
                  </a:lnTo>
                  <a:lnTo>
                    <a:pt x="10802" y="5428"/>
                  </a:lnTo>
                  <a:lnTo>
                    <a:pt x="10880" y="5376"/>
                  </a:lnTo>
                  <a:lnTo>
                    <a:pt x="10984" y="5324"/>
                  </a:lnTo>
                  <a:lnTo>
                    <a:pt x="11087" y="5298"/>
                  </a:lnTo>
                  <a:lnTo>
                    <a:pt x="11191" y="5272"/>
                  </a:lnTo>
                  <a:lnTo>
                    <a:pt x="11269" y="5272"/>
                  </a:lnTo>
                  <a:lnTo>
                    <a:pt x="11321" y="5220"/>
                  </a:lnTo>
                  <a:lnTo>
                    <a:pt x="11373" y="5168"/>
                  </a:lnTo>
                  <a:lnTo>
                    <a:pt x="11373" y="5090"/>
                  </a:lnTo>
                  <a:lnTo>
                    <a:pt x="11373" y="3013"/>
                  </a:lnTo>
                  <a:lnTo>
                    <a:pt x="11373" y="2935"/>
                  </a:lnTo>
                  <a:lnTo>
                    <a:pt x="11321" y="2883"/>
                  </a:lnTo>
                  <a:lnTo>
                    <a:pt x="11269" y="2831"/>
                  </a:lnTo>
                  <a:lnTo>
                    <a:pt x="11139" y="2831"/>
                  </a:lnTo>
                  <a:lnTo>
                    <a:pt x="11087" y="2883"/>
                  </a:lnTo>
                  <a:lnTo>
                    <a:pt x="11035" y="2935"/>
                  </a:lnTo>
                  <a:lnTo>
                    <a:pt x="11035" y="3013"/>
                  </a:lnTo>
                  <a:lnTo>
                    <a:pt x="11035" y="4934"/>
                  </a:lnTo>
                  <a:lnTo>
                    <a:pt x="10906" y="4986"/>
                  </a:lnTo>
                  <a:lnTo>
                    <a:pt x="10776" y="5038"/>
                  </a:lnTo>
                  <a:lnTo>
                    <a:pt x="10646" y="5090"/>
                  </a:lnTo>
                  <a:lnTo>
                    <a:pt x="10568" y="5194"/>
                  </a:lnTo>
                  <a:lnTo>
                    <a:pt x="10464" y="5298"/>
                  </a:lnTo>
                  <a:lnTo>
                    <a:pt x="10386" y="5402"/>
                  </a:lnTo>
                  <a:lnTo>
                    <a:pt x="10334" y="5532"/>
                  </a:lnTo>
                  <a:lnTo>
                    <a:pt x="10308" y="5661"/>
                  </a:lnTo>
                  <a:lnTo>
                    <a:pt x="7686" y="5661"/>
                  </a:lnTo>
                  <a:lnTo>
                    <a:pt x="7946" y="5428"/>
                  </a:lnTo>
                  <a:lnTo>
                    <a:pt x="8179" y="5194"/>
                  </a:lnTo>
                  <a:lnTo>
                    <a:pt x="8361" y="4986"/>
                  </a:lnTo>
                  <a:lnTo>
                    <a:pt x="8517" y="4779"/>
                  </a:lnTo>
                  <a:lnTo>
                    <a:pt x="8647" y="4571"/>
                  </a:lnTo>
                  <a:lnTo>
                    <a:pt x="8725" y="4389"/>
                  </a:lnTo>
                  <a:lnTo>
                    <a:pt x="8776" y="4181"/>
                  </a:lnTo>
                  <a:lnTo>
                    <a:pt x="8802" y="4000"/>
                  </a:lnTo>
                  <a:lnTo>
                    <a:pt x="8802" y="1092"/>
                  </a:lnTo>
                  <a:lnTo>
                    <a:pt x="10308" y="1092"/>
                  </a:lnTo>
                  <a:lnTo>
                    <a:pt x="10334" y="1221"/>
                  </a:lnTo>
                  <a:lnTo>
                    <a:pt x="10386" y="1351"/>
                  </a:lnTo>
                  <a:lnTo>
                    <a:pt x="10464" y="1455"/>
                  </a:lnTo>
                  <a:lnTo>
                    <a:pt x="10568" y="1559"/>
                  </a:lnTo>
                  <a:lnTo>
                    <a:pt x="10646" y="1637"/>
                  </a:lnTo>
                  <a:lnTo>
                    <a:pt x="10776" y="1715"/>
                  </a:lnTo>
                  <a:lnTo>
                    <a:pt x="10906" y="1767"/>
                  </a:lnTo>
                  <a:lnTo>
                    <a:pt x="11035" y="1793"/>
                  </a:lnTo>
                  <a:lnTo>
                    <a:pt x="11035" y="2234"/>
                  </a:lnTo>
                  <a:lnTo>
                    <a:pt x="11035" y="2312"/>
                  </a:lnTo>
                  <a:lnTo>
                    <a:pt x="11087" y="2364"/>
                  </a:lnTo>
                  <a:lnTo>
                    <a:pt x="11139" y="2390"/>
                  </a:lnTo>
                  <a:lnTo>
                    <a:pt x="11191" y="2416"/>
                  </a:lnTo>
                  <a:lnTo>
                    <a:pt x="11269" y="2390"/>
                  </a:lnTo>
                  <a:lnTo>
                    <a:pt x="11321" y="2364"/>
                  </a:lnTo>
                  <a:lnTo>
                    <a:pt x="11373" y="2312"/>
                  </a:lnTo>
                  <a:lnTo>
                    <a:pt x="11373" y="2234"/>
                  </a:lnTo>
                  <a:lnTo>
                    <a:pt x="11373" y="1637"/>
                  </a:lnTo>
                  <a:lnTo>
                    <a:pt x="11373" y="1585"/>
                  </a:lnTo>
                  <a:lnTo>
                    <a:pt x="11321" y="1507"/>
                  </a:lnTo>
                  <a:lnTo>
                    <a:pt x="11269" y="1481"/>
                  </a:lnTo>
                  <a:lnTo>
                    <a:pt x="11191" y="1455"/>
                  </a:lnTo>
                  <a:lnTo>
                    <a:pt x="11087" y="1455"/>
                  </a:lnTo>
                  <a:lnTo>
                    <a:pt x="10984" y="1429"/>
                  </a:lnTo>
                  <a:lnTo>
                    <a:pt x="10880" y="1377"/>
                  </a:lnTo>
                  <a:lnTo>
                    <a:pt x="10802" y="1299"/>
                  </a:lnTo>
                  <a:lnTo>
                    <a:pt x="10750" y="1221"/>
                  </a:lnTo>
                  <a:lnTo>
                    <a:pt x="10698" y="1117"/>
                  </a:lnTo>
                  <a:lnTo>
                    <a:pt x="10646" y="1014"/>
                  </a:lnTo>
                  <a:lnTo>
                    <a:pt x="10646" y="910"/>
                  </a:lnTo>
                  <a:lnTo>
                    <a:pt x="10646" y="832"/>
                  </a:lnTo>
                  <a:lnTo>
                    <a:pt x="10594" y="780"/>
                  </a:lnTo>
                  <a:lnTo>
                    <a:pt x="10542" y="754"/>
                  </a:lnTo>
                  <a:lnTo>
                    <a:pt x="10464" y="728"/>
                  </a:lnTo>
                  <a:lnTo>
                    <a:pt x="8647" y="728"/>
                  </a:lnTo>
                  <a:lnTo>
                    <a:pt x="7322" y="339"/>
                  </a:lnTo>
                  <a:close/>
                  <a:moveTo>
                    <a:pt x="11762" y="6752"/>
                  </a:moveTo>
                  <a:lnTo>
                    <a:pt x="11762" y="7115"/>
                  </a:lnTo>
                  <a:lnTo>
                    <a:pt x="7348" y="7115"/>
                  </a:lnTo>
                  <a:lnTo>
                    <a:pt x="7348" y="6752"/>
                  </a:lnTo>
                  <a:close/>
                  <a:moveTo>
                    <a:pt x="4778" y="6752"/>
                  </a:moveTo>
                  <a:lnTo>
                    <a:pt x="4778" y="7115"/>
                  </a:lnTo>
                  <a:lnTo>
                    <a:pt x="3116" y="7115"/>
                  </a:lnTo>
                  <a:lnTo>
                    <a:pt x="3064" y="7141"/>
                  </a:lnTo>
                  <a:lnTo>
                    <a:pt x="3012" y="7167"/>
                  </a:lnTo>
                  <a:lnTo>
                    <a:pt x="2960" y="7245"/>
                  </a:lnTo>
                  <a:lnTo>
                    <a:pt x="2960" y="7297"/>
                  </a:lnTo>
                  <a:lnTo>
                    <a:pt x="2960" y="7375"/>
                  </a:lnTo>
                  <a:lnTo>
                    <a:pt x="3012" y="7427"/>
                  </a:lnTo>
                  <a:lnTo>
                    <a:pt x="3064" y="7479"/>
                  </a:lnTo>
                  <a:lnTo>
                    <a:pt x="4778" y="7479"/>
                  </a:lnTo>
                  <a:lnTo>
                    <a:pt x="4778" y="7868"/>
                  </a:lnTo>
                  <a:lnTo>
                    <a:pt x="364" y="7868"/>
                  </a:lnTo>
                  <a:lnTo>
                    <a:pt x="364" y="7479"/>
                  </a:lnTo>
                  <a:lnTo>
                    <a:pt x="2441" y="7479"/>
                  </a:lnTo>
                  <a:lnTo>
                    <a:pt x="2493" y="7427"/>
                  </a:lnTo>
                  <a:lnTo>
                    <a:pt x="2545" y="7375"/>
                  </a:lnTo>
                  <a:lnTo>
                    <a:pt x="2545" y="7297"/>
                  </a:lnTo>
                  <a:lnTo>
                    <a:pt x="2545" y="7245"/>
                  </a:lnTo>
                  <a:lnTo>
                    <a:pt x="2493" y="7167"/>
                  </a:lnTo>
                  <a:lnTo>
                    <a:pt x="2441" y="7141"/>
                  </a:lnTo>
                  <a:lnTo>
                    <a:pt x="2363" y="7115"/>
                  </a:lnTo>
                  <a:lnTo>
                    <a:pt x="364" y="7115"/>
                  </a:lnTo>
                  <a:lnTo>
                    <a:pt x="364" y="6752"/>
                  </a:lnTo>
                  <a:close/>
                  <a:moveTo>
                    <a:pt x="6985" y="6181"/>
                  </a:moveTo>
                  <a:lnTo>
                    <a:pt x="6985" y="7868"/>
                  </a:lnTo>
                  <a:lnTo>
                    <a:pt x="5141" y="7868"/>
                  </a:lnTo>
                  <a:lnTo>
                    <a:pt x="5141" y="6181"/>
                  </a:lnTo>
                  <a:lnTo>
                    <a:pt x="5713" y="6570"/>
                  </a:lnTo>
                  <a:lnTo>
                    <a:pt x="5972" y="6726"/>
                  </a:lnTo>
                  <a:lnTo>
                    <a:pt x="6076" y="6752"/>
                  </a:lnTo>
                  <a:lnTo>
                    <a:pt x="6154" y="6726"/>
                  </a:lnTo>
                  <a:lnTo>
                    <a:pt x="6414" y="6570"/>
                  </a:lnTo>
                  <a:lnTo>
                    <a:pt x="6985" y="6181"/>
                  </a:lnTo>
                  <a:close/>
                  <a:moveTo>
                    <a:pt x="11762" y="7479"/>
                  </a:moveTo>
                  <a:lnTo>
                    <a:pt x="11762" y="7868"/>
                  </a:lnTo>
                  <a:lnTo>
                    <a:pt x="7348" y="7868"/>
                  </a:lnTo>
                  <a:lnTo>
                    <a:pt x="7348" y="7479"/>
                  </a:lnTo>
                  <a:close/>
                  <a:moveTo>
                    <a:pt x="130" y="1"/>
                  </a:moveTo>
                  <a:lnTo>
                    <a:pt x="52" y="53"/>
                  </a:lnTo>
                  <a:lnTo>
                    <a:pt x="26" y="105"/>
                  </a:lnTo>
                  <a:lnTo>
                    <a:pt x="0" y="183"/>
                  </a:lnTo>
                  <a:lnTo>
                    <a:pt x="0" y="8050"/>
                  </a:lnTo>
                  <a:lnTo>
                    <a:pt x="26" y="8102"/>
                  </a:lnTo>
                  <a:lnTo>
                    <a:pt x="52" y="8154"/>
                  </a:lnTo>
                  <a:lnTo>
                    <a:pt x="130" y="8206"/>
                  </a:lnTo>
                  <a:lnTo>
                    <a:pt x="11996" y="8206"/>
                  </a:lnTo>
                  <a:lnTo>
                    <a:pt x="12074" y="8154"/>
                  </a:lnTo>
                  <a:lnTo>
                    <a:pt x="12100" y="8102"/>
                  </a:lnTo>
                  <a:lnTo>
                    <a:pt x="12126" y="8050"/>
                  </a:lnTo>
                  <a:lnTo>
                    <a:pt x="12126" y="183"/>
                  </a:lnTo>
                  <a:lnTo>
                    <a:pt x="12100" y="105"/>
                  </a:lnTo>
                  <a:lnTo>
                    <a:pt x="12074" y="53"/>
                  </a:lnTo>
                  <a:lnTo>
                    <a:pt x="11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7302675" y="2825675"/>
              <a:ext cx="27275" cy="27275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338"/>
                  </a:moveTo>
                  <a:lnTo>
                    <a:pt x="623" y="364"/>
                  </a:lnTo>
                  <a:lnTo>
                    <a:pt x="675" y="416"/>
                  </a:lnTo>
                  <a:lnTo>
                    <a:pt x="727" y="468"/>
                  </a:lnTo>
                  <a:lnTo>
                    <a:pt x="727" y="545"/>
                  </a:lnTo>
                  <a:lnTo>
                    <a:pt x="727" y="623"/>
                  </a:lnTo>
                  <a:lnTo>
                    <a:pt x="675" y="675"/>
                  </a:lnTo>
                  <a:lnTo>
                    <a:pt x="623" y="727"/>
                  </a:lnTo>
                  <a:lnTo>
                    <a:pt x="468" y="727"/>
                  </a:lnTo>
                  <a:lnTo>
                    <a:pt x="416" y="675"/>
                  </a:lnTo>
                  <a:lnTo>
                    <a:pt x="364" y="623"/>
                  </a:lnTo>
                  <a:lnTo>
                    <a:pt x="364" y="545"/>
                  </a:lnTo>
                  <a:lnTo>
                    <a:pt x="364" y="468"/>
                  </a:lnTo>
                  <a:lnTo>
                    <a:pt x="416" y="416"/>
                  </a:lnTo>
                  <a:lnTo>
                    <a:pt x="468" y="364"/>
                  </a:lnTo>
                  <a:lnTo>
                    <a:pt x="546" y="338"/>
                  </a:lnTo>
                  <a:close/>
                  <a:moveTo>
                    <a:pt x="442" y="0"/>
                  </a:moveTo>
                  <a:lnTo>
                    <a:pt x="338" y="26"/>
                  </a:lnTo>
                  <a:lnTo>
                    <a:pt x="234" y="78"/>
                  </a:lnTo>
                  <a:lnTo>
                    <a:pt x="156" y="156"/>
                  </a:lnTo>
                  <a:lnTo>
                    <a:pt x="78" y="234"/>
                  </a:lnTo>
                  <a:lnTo>
                    <a:pt x="52" y="338"/>
                  </a:lnTo>
                  <a:lnTo>
                    <a:pt x="0" y="442"/>
                  </a:lnTo>
                  <a:lnTo>
                    <a:pt x="0" y="545"/>
                  </a:lnTo>
                  <a:lnTo>
                    <a:pt x="0" y="649"/>
                  </a:lnTo>
                  <a:lnTo>
                    <a:pt x="52" y="753"/>
                  </a:lnTo>
                  <a:lnTo>
                    <a:pt x="78" y="857"/>
                  </a:lnTo>
                  <a:lnTo>
                    <a:pt x="156" y="935"/>
                  </a:lnTo>
                  <a:lnTo>
                    <a:pt x="234" y="987"/>
                  </a:lnTo>
                  <a:lnTo>
                    <a:pt x="338" y="1039"/>
                  </a:lnTo>
                  <a:lnTo>
                    <a:pt x="442" y="1065"/>
                  </a:lnTo>
                  <a:lnTo>
                    <a:pt x="546" y="1091"/>
                  </a:lnTo>
                  <a:lnTo>
                    <a:pt x="649" y="1065"/>
                  </a:lnTo>
                  <a:lnTo>
                    <a:pt x="753" y="1039"/>
                  </a:lnTo>
                  <a:lnTo>
                    <a:pt x="857" y="987"/>
                  </a:lnTo>
                  <a:lnTo>
                    <a:pt x="935" y="935"/>
                  </a:lnTo>
                  <a:lnTo>
                    <a:pt x="987" y="857"/>
                  </a:lnTo>
                  <a:lnTo>
                    <a:pt x="1039" y="753"/>
                  </a:lnTo>
                  <a:lnTo>
                    <a:pt x="1065" y="649"/>
                  </a:lnTo>
                  <a:lnTo>
                    <a:pt x="1091" y="545"/>
                  </a:lnTo>
                  <a:lnTo>
                    <a:pt x="1065" y="442"/>
                  </a:lnTo>
                  <a:lnTo>
                    <a:pt x="1039" y="338"/>
                  </a:lnTo>
                  <a:lnTo>
                    <a:pt x="987" y="234"/>
                  </a:lnTo>
                  <a:lnTo>
                    <a:pt x="935" y="156"/>
                  </a:lnTo>
                  <a:lnTo>
                    <a:pt x="857" y="78"/>
                  </a:lnTo>
                  <a:lnTo>
                    <a:pt x="753" y="2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130650" y="2825675"/>
              <a:ext cx="27275" cy="27275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338"/>
                  </a:moveTo>
                  <a:lnTo>
                    <a:pt x="624" y="364"/>
                  </a:lnTo>
                  <a:lnTo>
                    <a:pt x="675" y="416"/>
                  </a:lnTo>
                  <a:lnTo>
                    <a:pt x="727" y="468"/>
                  </a:lnTo>
                  <a:lnTo>
                    <a:pt x="753" y="545"/>
                  </a:lnTo>
                  <a:lnTo>
                    <a:pt x="727" y="623"/>
                  </a:lnTo>
                  <a:lnTo>
                    <a:pt x="675" y="675"/>
                  </a:lnTo>
                  <a:lnTo>
                    <a:pt x="624" y="727"/>
                  </a:lnTo>
                  <a:lnTo>
                    <a:pt x="468" y="727"/>
                  </a:lnTo>
                  <a:lnTo>
                    <a:pt x="416" y="675"/>
                  </a:lnTo>
                  <a:lnTo>
                    <a:pt x="390" y="623"/>
                  </a:lnTo>
                  <a:lnTo>
                    <a:pt x="364" y="545"/>
                  </a:lnTo>
                  <a:lnTo>
                    <a:pt x="390" y="468"/>
                  </a:lnTo>
                  <a:lnTo>
                    <a:pt x="416" y="416"/>
                  </a:lnTo>
                  <a:lnTo>
                    <a:pt x="468" y="364"/>
                  </a:lnTo>
                  <a:lnTo>
                    <a:pt x="546" y="338"/>
                  </a:lnTo>
                  <a:close/>
                  <a:moveTo>
                    <a:pt x="442" y="0"/>
                  </a:moveTo>
                  <a:lnTo>
                    <a:pt x="338" y="26"/>
                  </a:lnTo>
                  <a:lnTo>
                    <a:pt x="260" y="78"/>
                  </a:lnTo>
                  <a:lnTo>
                    <a:pt x="156" y="156"/>
                  </a:lnTo>
                  <a:lnTo>
                    <a:pt x="104" y="234"/>
                  </a:lnTo>
                  <a:lnTo>
                    <a:pt x="52" y="338"/>
                  </a:lnTo>
                  <a:lnTo>
                    <a:pt x="26" y="442"/>
                  </a:lnTo>
                  <a:lnTo>
                    <a:pt x="0" y="545"/>
                  </a:lnTo>
                  <a:lnTo>
                    <a:pt x="26" y="649"/>
                  </a:lnTo>
                  <a:lnTo>
                    <a:pt x="52" y="753"/>
                  </a:lnTo>
                  <a:lnTo>
                    <a:pt x="104" y="857"/>
                  </a:lnTo>
                  <a:lnTo>
                    <a:pt x="156" y="935"/>
                  </a:lnTo>
                  <a:lnTo>
                    <a:pt x="260" y="987"/>
                  </a:lnTo>
                  <a:lnTo>
                    <a:pt x="338" y="1039"/>
                  </a:lnTo>
                  <a:lnTo>
                    <a:pt x="442" y="1065"/>
                  </a:lnTo>
                  <a:lnTo>
                    <a:pt x="546" y="1091"/>
                  </a:lnTo>
                  <a:lnTo>
                    <a:pt x="650" y="1065"/>
                  </a:lnTo>
                  <a:lnTo>
                    <a:pt x="753" y="1039"/>
                  </a:lnTo>
                  <a:lnTo>
                    <a:pt x="857" y="987"/>
                  </a:lnTo>
                  <a:lnTo>
                    <a:pt x="935" y="935"/>
                  </a:lnTo>
                  <a:lnTo>
                    <a:pt x="1013" y="857"/>
                  </a:lnTo>
                  <a:lnTo>
                    <a:pt x="1065" y="753"/>
                  </a:lnTo>
                  <a:lnTo>
                    <a:pt x="1091" y="649"/>
                  </a:lnTo>
                  <a:lnTo>
                    <a:pt x="1091" y="545"/>
                  </a:lnTo>
                  <a:lnTo>
                    <a:pt x="1091" y="442"/>
                  </a:lnTo>
                  <a:lnTo>
                    <a:pt x="1065" y="338"/>
                  </a:lnTo>
                  <a:lnTo>
                    <a:pt x="1013" y="234"/>
                  </a:lnTo>
                  <a:lnTo>
                    <a:pt x="935" y="156"/>
                  </a:lnTo>
                  <a:lnTo>
                    <a:pt x="857" y="78"/>
                  </a:lnTo>
                  <a:lnTo>
                    <a:pt x="753" y="2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7213725" y="2806200"/>
              <a:ext cx="33150" cy="66225"/>
            </a:xfrm>
            <a:custGeom>
              <a:avLst/>
              <a:gdLst/>
              <a:ahLst/>
              <a:cxnLst/>
              <a:rect l="l" t="t" r="r" b="b"/>
              <a:pathLst>
                <a:path w="1326" h="2649" extrusionOk="0">
                  <a:moveTo>
                    <a:pt x="598" y="0"/>
                  </a:moveTo>
                  <a:lnTo>
                    <a:pt x="546" y="52"/>
                  </a:lnTo>
                  <a:lnTo>
                    <a:pt x="494" y="104"/>
                  </a:lnTo>
                  <a:lnTo>
                    <a:pt x="494" y="182"/>
                  </a:lnTo>
                  <a:lnTo>
                    <a:pt x="494" y="390"/>
                  </a:lnTo>
                  <a:lnTo>
                    <a:pt x="390" y="416"/>
                  </a:lnTo>
                  <a:lnTo>
                    <a:pt x="287" y="468"/>
                  </a:lnTo>
                  <a:lnTo>
                    <a:pt x="209" y="520"/>
                  </a:lnTo>
                  <a:lnTo>
                    <a:pt x="157" y="571"/>
                  </a:lnTo>
                  <a:lnTo>
                    <a:pt x="79" y="649"/>
                  </a:lnTo>
                  <a:lnTo>
                    <a:pt x="53" y="753"/>
                  </a:lnTo>
                  <a:lnTo>
                    <a:pt x="27" y="831"/>
                  </a:lnTo>
                  <a:lnTo>
                    <a:pt x="1" y="935"/>
                  </a:lnTo>
                  <a:lnTo>
                    <a:pt x="27" y="1065"/>
                  </a:lnTo>
                  <a:lnTo>
                    <a:pt x="53" y="1169"/>
                  </a:lnTo>
                  <a:lnTo>
                    <a:pt x="105" y="1247"/>
                  </a:lnTo>
                  <a:lnTo>
                    <a:pt x="183" y="1324"/>
                  </a:lnTo>
                  <a:lnTo>
                    <a:pt x="261" y="1402"/>
                  </a:lnTo>
                  <a:lnTo>
                    <a:pt x="339" y="1454"/>
                  </a:lnTo>
                  <a:lnTo>
                    <a:pt x="442" y="1480"/>
                  </a:lnTo>
                  <a:lnTo>
                    <a:pt x="572" y="1506"/>
                  </a:lnTo>
                  <a:lnTo>
                    <a:pt x="832" y="1506"/>
                  </a:lnTo>
                  <a:lnTo>
                    <a:pt x="910" y="1558"/>
                  </a:lnTo>
                  <a:lnTo>
                    <a:pt x="962" y="1610"/>
                  </a:lnTo>
                  <a:lnTo>
                    <a:pt x="962" y="1688"/>
                  </a:lnTo>
                  <a:lnTo>
                    <a:pt x="962" y="1766"/>
                  </a:lnTo>
                  <a:lnTo>
                    <a:pt x="910" y="1844"/>
                  </a:lnTo>
                  <a:lnTo>
                    <a:pt x="832" y="1870"/>
                  </a:lnTo>
                  <a:lnTo>
                    <a:pt x="780" y="1896"/>
                  </a:lnTo>
                  <a:lnTo>
                    <a:pt x="494" y="1896"/>
                  </a:lnTo>
                  <a:lnTo>
                    <a:pt x="442" y="1870"/>
                  </a:lnTo>
                  <a:lnTo>
                    <a:pt x="390" y="1818"/>
                  </a:lnTo>
                  <a:lnTo>
                    <a:pt x="390" y="1766"/>
                  </a:lnTo>
                  <a:lnTo>
                    <a:pt x="339" y="1714"/>
                  </a:lnTo>
                  <a:lnTo>
                    <a:pt x="287" y="1662"/>
                  </a:lnTo>
                  <a:lnTo>
                    <a:pt x="157" y="1662"/>
                  </a:lnTo>
                  <a:lnTo>
                    <a:pt x="105" y="1688"/>
                  </a:lnTo>
                  <a:lnTo>
                    <a:pt x="53" y="1740"/>
                  </a:lnTo>
                  <a:lnTo>
                    <a:pt x="27" y="1818"/>
                  </a:lnTo>
                  <a:lnTo>
                    <a:pt x="53" y="1870"/>
                  </a:lnTo>
                  <a:lnTo>
                    <a:pt x="105" y="2026"/>
                  </a:lnTo>
                  <a:lnTo>
                    <a:pt x="209" y="2129"/>
                  </a:lnTo>
                  <a:lnTo>
                    <a:pt x="339" y="2207"/>
                  </a:lnTo>
                  <a:lnTo>
                    <a:pt x="494" y="2233"/>
                  </a:lnTo>
                  <a:lnTo>
                    <a:pt x="494" y="2467"/>
                  </a:lnTo>
                  <a:lnTo>
                    <a:pt x="494" y="2545"/>
                  </a:lnTo>
                  <a:lnTo>
                    <a:pt x="546" y="2597"/>
                  </a:lnTo>
                  <a:lnTo>
                    <a:pt x="598" y="2623"/>
                  </a:lnTo>
                  <a:lnTo>
                    <a:pt x="676" y="2649"/>
                  </a:lnTo>
                  <a:lnTo>
                    <a:pt x="728" y="2623"/>
                  </a:lnTo>
                  <a:lnTo>
                    <a:pt x="780" y="2597"/>
                  </a:lnTo>
                  <a:lnTo>
                    <a:pt x="832" y="2545"/>
                  </a:lnTo>
                  <a:lnTo>
                    <a:pt x="832" y="2467"/>
                  </a:lnTo>
                  <a:lnTo>
                    <a:pt x="832" y="2233"/>
                  </a:lnTo>
                  <a:lnTo>
                    <a:pt x="936" y="2207"/>
                  </a:lnTo>
                  <a:lnTo>
                    <a:pt x="1040" y="2181"/>
                  </a:lnTo>
                  <a:lnTo>
                    <a:pt x="1117" y="2129"/>
                  </a:lnTo>
                  <a:lnTo>
                    <a:pt x="1169" y="2052"/>
                  </a:lnTo>
                  <a:lnTo>
                    <a:pt x="1247" y="1974"/>
                  </a:lnTo>
                  <a:lnTo>
                    <a:pt x="1273" y="1896"/>
                  </a:lnTo>
                  <a:lnTo>
                    <a:pt x="1299" y="1792"/>
                  </a:lnTo>
                  <a:lnTo>
                    <a:pt x="1325" y="1688"/>
                  </a:lnTo>
                  <a:lnTo>
                    <a:pt x="1299" y="1584"/>
                  </a:lnTo>
                  <a:lnTo>
                    <a:pt x="1273" y="1480"/>
                  </a:lnTo>
                  <a:lnTo>
                    <a:pt x="1221" y="1376"/>
                  </a:lnTo>
                  <a:lnTo>
                    <a:pt x="1169" y="1299"/>
                  </a:lnTo>
                  <a:lnTo>
                    <a:pt x="1066" y="1247"/>
                  </a:lnTo>
                  <a:lnTo>
                    <a:pt x="988" y="1195"/>
                  </a:lnTo>
                  <a:lnTo>
                    <a:pt x="884" y="1143"/>
                  </a:lnTo>
                  <a:lnTo>
                    <a:pt x="572" y="1143"/>
                  </a:lnTo>
                  <a:lnTo>
                    <a:pt x="494" y="1117"/>
                  </a:lnTo>
                  <a:lnTo>
                    <a:pt x="416" y="1091"/>
                  </a:lnTo>
                  <a:lnTo>
                    <a:pt x="390" y="1013"/>
                  </a:lnTo>
                  <a:lnTo>
                    <a:pt x="364" y="935"/>
                  </a:lnTo>
                  <a:lnTo>
                    <a:pt x="390" y="857"/>
                  </a:lnTo>
                  <a:lnTo>
                    <a:pt x="416" y="805"/>
                  </a:lnTo>
                  <a:lnTo>
                    <a:pt x="494" y="753"/>
                  </a:lnTo>
                  <a:lnTo>
                    <a:pt x="806" y="753"/>
                  </a:lnTo>
                  <a:lnTo>
                    <a:pt x="832" y="779"/>
                  </a:lnTo>
                  <a:lnTo>
                    <a:pt x="884" y="805"/>
                  </a:lnTo>
                  <a:lnTo>
                    <a:pt x="910" y="857"/>
                  </a:lnTo>
                  <a:lnTo>
                    <a:pt x="936" y="935"/>
                  </a:lnTo>
                  <a:lnTo>
                    <a:pt x="988" y="961"/>
                  </a:lnTo>
                  <a:lnTo>
                    <a:pt x="1040" y="987"/>
                  </a:lnTo>
                  <a:lnTo>
                    <a:pt x="1117" y="987"/>
                  </a:lnTo>
                  <a:lnTo>
                    <a:pt x="1195" y="935"/>
                  </a:lnTo>
                  <a:lnTo>
                    <a:pt x="1221" y="883"/>
                  </a:lnTo>
                  <a:lnTo>
                    <a:pt x="1247" y="831"/>
                  </a:lnTo>
                  <a:lnTo>
                    <a:pt x="1247" y="753"/>
                  </a:lnTo>
                  <a:lnTo>
                    <a:pt x="1169" y="623"/>
                  </a:lnTo>
                  <a:lnTo>
                    <a:pt x="1092" y="520"/>
                  </a:lnTo>
                  <a:lnTo>
                    <a:pt x="988" y="442"/>
                  </a:lnTo>
                  <a:lnTo>
                    <a:pt x="832" y="390"/>
                  </a:lnTo>
                  <a:lnTo>
                    <a:pt x="832" y="182"/>
                  </a:lnTo>
                  <a:lnTo>
                    <a:pt x="832" y="104"/>
                  </a:lnTo>
                  <a:lnTo>
                    <a:pt x="780" y="52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7178025" y="2773100"/>
              <a:ext cx="104550" cy="131150"/>
            </a:xfrm>
            <a:custGeom>
              <a:avLst/>
              <a:gdLst/>
              <a:ahLst/>
              <a:cxnLst/>
              <a:rect l="l" t="t" r="r" b="b"/>
              <a:pathLst>
                <a:path w="4182" h="5246" extrusionOk="0">
                  <a:moveTo>
                    <a:pt x="2052" y="0"/>
                  </a:moveTo>
                  <a:lnTo>
                    <a:pt x="131" y="519"/>
                  </a:lnTo>
                  <a:lnTo>
                    <a:pt x="79" y="545"/>
                  </a:lnTo>
                  <a:lnTo>
                    <a:pt x="53" y="597"/>
                  </a:lnTo>
                  <a:lnTo>
                    <a:pt x="27" y="649"/>
                  </a:lnTo>
                  <a:lnTo>
                    <a:pt x="1" y="701"/>
                  </a:lnTo>
                  <a:lnTo>
                    <a:pt x="1" y="2856"/>
                  </a:lnTo>
                  <a:lnTo>
                    <a:pt x="27" y="2908"/>
                  </a:lnTo>
                  <a:lnTo>
                    <a:pt x="53" y="2960"/>
                  </a:lnTo>
                  <a:lnTo>
                    <a:pt x="131" y="3012"/>
                  </a:lnTo>
                  <a:lnTo>
                    <a:pt x="261" y="3012"/>
                  </a:lnTo>
                  <a:lnTo>
                    <a:pt x="312" y="2960"/>
                  </a:lnTo>
                  <a:lnTo>
                    <a:pt x="338" y="2908"/>
                  </a:lnTo>
                  <a:lnTo>
                    <a:pt x="364" y="2856"/>
                  </a:lnTo>
                  <a:lnTo>
                    <a:pt x="364" y="831"/>
                  </a:lnTo>
                  <a:lnTo>
                    <a:pt x="2104" y="364"/>
                  </a:lnTo>
                  <a:lnTo>
                    <a:pt x="3818" y="831"/>
                  </a:lnTo>
                  <a:lnTo>
                    <a:pt x="3818" y="3090"/>
                  </a:lnTo>
                  <a:lnTo>
                    <a:pt x="3818" y="3220"/>
                  </a:lnTo>
                  <a:lnTo>
                    <a:pt x="3766" y="3350"/>
                  </a:lnTo>
                  <a:lnTo>
                    <a:pt x="3714" y="3479"/>
                  </a:lnTo>
                  <a:lnTo>
                    <a:pt x="3636" y="3609"/>
                  </a:lnTo>
                  <a:lnTo>
                    <a:pt x="3428" y="3869"/>
                  </a:lnTo>
                  <a:lnTo>
                    <a:pt x="3169" y="4103"/>
                  </a:lnTo>
                  <a:lnTo>
                    <a:pt x="2883" y="4336"/>
                  </a:lnTo>
                  <a:lnTo>
                    <a:pt x="2597" y="4544"/>
                  </a:lnTo>
                  <a:lnTo>
                    <a:pt x="2104" y="4856"/>
                  </a:lnTo>
                  <a:lnTo>
                    <a:pt x="1792" y="4674"/>
                  </a:lnTo>
                  <a:lnTo>
                    <a:pt x="1325" y="4362"/>
                  </a:lnTo>
                  <a:lnTo>
                    <a:pt x="1091" y="4180"/>
                  </a:lnTo>
                  <a:lnTo>
                    <a:pt x="884" y="3973"/>
                  </a:lnTo>
                  <a:lnTo>
                    <a:pt x="676" y="3765"/>
                  </a:lnTo>
                  <a:lnTo>
                    <a:pt x="520" y="3531"/>
                  </a:lnTo>
                  <a:lnTo>
                    <a:pt x="468" y="3479"/>
                  </a:lnTo>
                  <a:lnTo>
                    <a:pt x="390" y="3453"/>
                  </a:lnTo>
                  <a:lnTo>
                    <a:pt x="261" y="3453"/>
                  </a:lnTo>
                  <a:lnTo>
                    <a:pt x="209" y="3505"/>
                  </a:lnTo>
                  <a:lnTo>
                    <a:pt x="183" y="3583"/>
                  </a:lnTo>
                  <a:lnTo>
                    <a:pt x="183" y="3635"/>
                  </a:lnTo>
                  <a:lnTo>
                    <a:pt x="209" y="3713"/>
                  </a:lnTo>
                  <a:lnTo>
                    <a:pt x="312" y="3869"/>
                  </a:lnTo>
                  <a:lnTo>
                    <a:pt x="416" y="3999"/>
                  </a:lnTo>
                  <a:lnTo>
                    <a:pt x="676" y="4284"/>
                  </a:lnTo>
                  <a:lnTo>
                    <a:pt x="988" y="4544"/>
                  </a:lnTo>
                  <a:lnTo>
                    <a:pt x="1273" y="4752"/>
                  </a:lnTo>
                  <a:lnTo>
                    <a:pt x="1767" y="5089"/>
                  </a:lnTo>
                  <a:lnTo>
                    <a:pt x="2000" y="5219"/>
                  </a:lnTo>
                  <a:lnTo>
                    <a:pt x="2104" y="5245"/>
                  </a:lnTo>
                  <a:lnTo>
                    <a:pt x="2182" y="5219"/>
                  </a:lnTo>
                  <a:lnTo>
                    <a:pt x="2494" y="5037"/>
                  </a:lnTo>
                  <a:lnTo>
                    <a:pt x="2805" y="4830"/>
                  </a:lnTo>
                  <a:lnTo>
                    <a:pt x="3143" y="4570"/>
                  </a:lnTo>
                  <a:lnTo>
                    <a:pt x="3402" y="4388"/>
                  </a:lnTo>
                  <a:lnTo>
                    <a:pt x="3610" y="4180"/>
                  </a:lnTo>
                  <a:lnTo>
                    <a:pt x="3766" y="3999"/>
                  </a:lnTo>
                  <a:lnTo>
                    <a:pt x="3922" y="3817"/>
                  </a:lnTo>
                  <a:lnTo>
                    <a:pt x="4026" y="3609"/>
                  </a:lnTo>
                  <a:lnTo>
                    <a:pt x="4103" y="3427"/>
                  </a:lnTo>
                  <a:lnTo>
                    <a:pt x="4155" y="3246"/>
                  </a:lnTo>
                  <a:lnTo>
                    <a:pt x="4181" y="3090"/>
                  </a:lnTo>
                  <a:lnTo>
                    <a:pt x="4181" y="701"/>
                  </a:lnTo>
                  <a:lnTo>
                    <a:pt x="4155" y="649"/>
                  </a:lnTo>
                  <a:lnTo>
                    <a:pt x="4129" y="597"/>
                  </a:lnTo>
                  <a:lnTo>
                    <a:pt x="4103" y="545"/>
                  </a:lnTo>
                  <a:lnTo>
                    <a:pt x="4051" y="519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9"/>
          <p:cNvGrpSpPr/>
          <p:nvPr/>
        </p:nvGrpSpPr>
        <p:grpSpPr>
          <a:xfrm>
            <a:off x="925317" y="3554477"/>
            <a:ext cx="325371" cy="324700"/>
            <a:chOff x="7078725" y="3422225"/>
            <a:chExt cx="303150" cy="302525"/>
          </a:xfrm>
        </p:grpSpPr>
        <p:sp>
          <p:nvSpPr>
            <p:cNvPr id="345" name="Google Shape;345;p19"/>
            <p:cNvSpPr/>
            <p:nvPr/>
          </p:nvSpPr>
          <p:spPr>
            <a:xfrm>
              <a:off x="7102075" y="3463125"/>
              <a:ext cx="256450" cy="164900"/>
            </a:xfrm>
            <a:custGeom>
              <a:avLst/>
              <a:gdLst/>
              <a:ahLst/>
              <a:cxnLst/>
              <a:rect l="l" t="t" r="r" b="b"/>
              <a:pathLst>
                <a:path w="10258" h="6596" extrusionOk="0">
                  <a:moveTo>
                    <a:pt x="1" y="0"/>
                  </a:moveTo>
                  <a:lnTo>
                    <a:pt x="1" y="6595"/>
                  </a:lnTo>
                  <a:lnTo>
                    <a:pt x="10257" y="6595"/>
                  </a:lnTo>
                  <a:lnTo>
                    <a:pt x="10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7102075" y="3463125"/>
              <a:ext cx="256450" cy="164900"/>
            </a:xfrm>
            <a:custGeom>
              <a:avLst/>
              <a:gdLst/>
              <a:ahLst/>
              <a:cxnLst/>
              <a:rect l="l" t="t" r="r" b="b"/>
              <a:pathLst>
                <a:path w="10258" h="6596" extrusionOk="0">
                  <a:moveTo>
                    <a:pt x="1" y="0"/>
                  </a:moveTo>
                  <a:lnTo>
                    <a:pt x="1" y="6595"/>
                  </a:lnTo>
                  <a:lnTo>
                    <a:pt x="468" y="6595"/>
                  </a:lnTo>
                  <a:lnTo>
                    <a:pt x="468" y="857"/>
                  </a:lnTo>
                  <a:lnTo>
                    <a:pt x="468" y="779"/>
                  </a:lnTo>
                  <a:lnTo>
                    <a:pt x="494" y="701"/>
                  </a:lnTo>
                  <a:lnTo>
                    <a:pt x="546" y="623"/>
                  </a:lnTo>
                  <a:lnTo>
                    <a:pt x="598" y="545"/>
                  </a:lnTo>
                  <a:lnTo>
                    <a:pt x="676" y="494"/>
                  </a:lnTo>
                  <a:lnTo>
                    <a:pt x="780" y="468"/>
                  </a:lnTo>
                  <a:lnTo>
                    <a:pt x="858" y="442"/>
                  </a:lnTo>
                  <a:lnTo>
                    <a:pt x="962" y="416"/>
                  </a:lnTo>
                  <a:lnTo>
                    <a:pt x="10257" y="416"/>
                  </a:lnTo>
                  <a:lnTo>
                    <a:pt x="10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7120250" y="3481300"/>
              <a:ext cx="128575" cy="128550"/>
            </a:xfrm>
            <a:custGeom>
              <a:avLst/>
              <a:gdLst/>
              <a:ahLst/>
              <a:cxnLst/>
              <a:rect l="l" t="t" r="r" b="b"/>
              <a:pathLst>
                <a:path w="5143" h="5142" extrusionOk="0">
                  <a:moveTo>
                    <a:pt x="2572" y="0"/>
                  </a:moveTo>
                  <a:lnTo>
                    <a:pt x="2312" y="26"/>
                  </a:lnTo>
                  <a:lnTo>
                    <a:pt x="2052" y="52"/>
                  </a:lnTo>
                  <a:lnTo>
                    <a:pt x="1793" y="130"/>
                  </a:lnTo>
                  <a:lnTo>
                    <a:pt x="1559" y="208"/>
                  </a:lnTo>
                  <a:lnTo>
                    <a:pt x="1351" y="312"/>
                  </a:lnTo>
                  <a:lnTo>
                    <a:pt x="1117" y="442"/>
                  </a:lnTo>
                  <a:lnTo>
                    <a:pt x="936" y="597"/>
                  </a:lnTo>
                  <a:lnTo>
                    <a:pt x="754" y="753"/>
                  </a:lnTo>
                  <a:lnTo>
                    <a:pt x="572" y="935"/>
                  </a:lnTo>
                  <a:lnTo>
                    <a:pt x="442" y="1143"/>
                  </a:lnTo>
                  <a:lnTo>
                    <a:pt x="313" y="1350"/>
                  </a:lnTo>
                  <a:lnTo>
                    <a:pt x="209" y="1584"/>
                  </a:lnTo>
                  <a:lnTo>
                    <a:pt x="105" y="1818"/>
                  </a:lnTo>
                  <a:lnTo>
                    <a:pt x="53" y="2051"/>
                  </a:lnTo>
                  <a:lnTo>
                    <a:pt x="1" y="2311"/>
                  </a:lnTo>
                  <a:lnTo>
                    <a:pt x="1" y="2571"/>
                  </a:lnTo>
                  <a:lnTo>
                    <a:pt x="1" y="2830"/>
                  </a:lnTo>
                  <a:lnTo>
                    <a:pt x="53" y="3090"/>
                  </a:lnTo>
                  <a:lnTo>
                    <a:pt x="105" y="3350"/>
                  </a:lnTo>
                  <a:lnTo>
                    <a:pt x="209" y="3583"/>
                  </a:lnTo>
                  <a:lnTo>
                    <a:pt x="313" y="3791"/>
                  </a:lnTo>
                  <a:lnTo>
                    <a:pt x="442" y="4025"/>
                  </a:lnTo>
                  <a:lnTo>
                    <a:pt x="572" y="4207"/>
                  </a:lnTo>
                  <a:lnTo>
                    <a:pt x="754" y="4388"/>
                  </a:lnTo>
                  <a:lnTo>
                    <a:pt x="936" y="4570"/>
                  </a:lnTo>
                  <a:lnTo>
                    <a:pt x="1117" y="4700"/>
                  </a:lnTo>
                  <a:lnTo>
                    <a:pt x="1351" y="4830"/>
                  </a:lnTo>
                  <a:lnTo>
                    <a:pt x="1559" y="4934"/>
                  </a:lnTo>
                  <a:lnTo>
                    <a:pt x="1793" y="5037"/>
                  </a:lnTo>
                  <a:lnTo>
                    <a:pt x="2052" y="5089"/>
                  </a:lnTo>
                  <a:lnTo>
                    <a:pt x="2312" y="5141"/>
                  </a:lnTo>
                  <a:lnTo>
                    <a:pt x="2831" y="5141"/>
                  </a:lnTo>
                  <a:lnTo>
                    <a:pt x="3091" y="5089"/>
                  </a:lnTo>
                  <a:lnTo>
                    <a:pt x="3325" y="5037"/>
                  </a:lnTo>
                  <a:lnTo>
                    <a:pt x="3558" y="4934"/>
                  </a:lnTo>
                  <a:lnTo>
                    <a:pt x="3792" y="4830"/>
                  </a:lnTo>
                  <a:lnTo>
                    <a:pt x="4000" y="4700"/>
                  </a:lnTo>
                  <a:lnTo>
                    <a:pt x="4207" y="4570"/>
                  </a:lnTo>
                  <a:lnTo>
                    <a:pt x="4389" y="4388"/>
                  </a:lnTo>
                  <a:lnTo>
                    <a:pt x="4545" y="4207"/>
                  </a:lnTo>
                  <a:lnTo>
                    <a:pt x="4701" y="4025"/>
                  </a:lnTo>
                  <a:lnTo>
                    <a:pt x="4831" y="3791"/>
                  </a:lnTo>
                  <a:lnTo>
                    <a:pt x="4934" y="3583"/>
                  </a:lnTo>
                  <a:lnTo>
                    <a:pt x="5012" y="3350"/>
                  </a:lnTo>
                  <a:lnTo>
                    <a:pt x="5090" y="3090"/>
                  </a:lnTo>
                  <a:lnTo>
                    <a:pt x="5116" y="2830"/>
                  </a:lnTo>
                  <a:lnTo>
                    <a:pt x="5142" y="2571"/>
                  </a:lnTo>
                  <a:lnTo>
                    <a:pt x="5116" y="2311"/>
                  </a:lnTo>
                  <a:lnTo>
                    <a:pt x="5090" y="2051"/>
                  </a:lnTo>
                  <a:lnTo>
                    <a:pt x="5012" y="1818"/>
                  </a:lnTo>
                  <a:lnTo>
                    <a:pt x="4934" y="1584"/>
                  </a:lnTo>
                  <a:lnTo>
                    <a:pt x="4831" y="1350"/>
                  </a:lnTo>
                  <a:lnTo>
                    <a:pt x="4701" y="1143"/>
                  </a:lnTo>
                  <a:lnTo>
                    <a:pt x="4545" y="935"/>
                  </a:lnTo>
                  <a:lnTo>
                    <a:pt x="4389" y="753"/>
                  </a:lnTo>
                  <a:lnTo>
                    <a:pt x="4207" y="597"/>
                  </a:lnTo>
                  <a:lnTo>
                    <a:pt x="4000" y="442"/>
                  </a:lnTo>
                  <a:lnTo>
                    <a:pt x="3792" y="312"/>
                  </a:lnTo>
                  <a:lnTo>
                    <a:pt x="3558" y="208"/>
                  </a:lnTo>
                  <a:lnTo>
                    <a:pt x="3325" y="130"/>
                  </a:lnTo>
                  <a:lnTo>
                    <a:pt x="3091" y="52"/>
                  </a:lnTo>
                  <a:lnTo>
                    <a:pt x="2831" y="26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7120250" y="3481300"/>
              <a:ext cx="79225" cy="128550"/>
            </a:xfrm>
            <a:custGeom>
              <a:avLst/>
              <a:gdLst/>
              <a:ahLst/>
              <a:cxnLst/>
              <a:rect l="l" t="t" r="r" b="b"/>
              <a:pathLst>
                <a:path w="3169" h="5142" extrusionOk="0">
                  <a:moveTo>
                    <a:pt x="2572" y="0"/>
                  </a:moveTo>
                  <a:lnTo>
                    <a:pt x="2312" y="26"/>
                  </a:lnTo>
                  <a:lnTo>
                    <a:pt x="2052" y="52"/>
                  </a:lnTo>
                  <a:lnTo>
                    <a:pt x="1793" y="130"/>
                  </a:lnTo>
                  <a:lnTo>
                    <a:pt x="1559" y="208"/>
                  </a:lnTo>
                  <a:lnTo>
                    <a:pt x="1351" y="312"/>
                  </a:lnTo>
                  <a:lnTo>
                    <a:pt x="1117" y="442"/>
                  </a:lnTo>
                  <a:lnTo>
                    <a:pt x="936" y="597"/>
                  </a:lnTo>
                  <a:lnTo>
                    <a:pt x="754" y="753"/>
                  </a:lnTo>
                  <a:lnTo>
                    <a:pt x="572" y="935"/>
                  </a:lnTo>
                  <a:lnTo>
                    <a:pt x="442" y="1143"/>
                  </a:lnTo>
                  <a:lnTo>
                    <a:pt x="313" y="1350"/>
                  </a:lnTo>
                  <a:lnTo>
                    <a:pt x="209" y="1584"/>
                  </a:lnTo>
                  <a:lnTo>
                    <a:pt x="105" y="1818"/>
                  </a:lnTo>
                  <a:lnTo>
                    <a:pt x="53" y="2051"/>
                  </a:lnTo>
                  <a:lnTo>
                    <a:pt x="1" y="2311"/>
                  </a:lnTo>
                  <a:lnTo>
                    <a:pt x="1" y="2571"/>
                  </a:lnTo>
                  <a:lnTo>
                    <a:pt x="1" y="2830"/>
                  </a:lnTo>
                  <a:lnTo>
                    <a:pt x="53" y="3090"/>
                  </a:lnTo>
                  <a:lnTo>
                    <a:pt x="105" y="3350"/>
                  </a:lnTo>
                  <a:lnTo>
                    <a:pt x="209" y="3583"/>
                  </a:lnTo>
                  <a:lnTo>
                    <a:pt x="313" y="3791"/>
                  </a:lnTo>
                  <a:lnTo>
                    <a:pt x="442" y="4025"/>
                  </a:lnTo>
                  <a:lnTo>
                    <a:pt x="572" y="4207"/>
                  </a:lnTo>
                  <a:lnTo>
                    <a:pt x="754" y="4388"/>
                  </a:lnTo>
                  <a:lnTo>
                    <a:pt x="936" y="4570"/>
                  </a:lnTo>
                  <a:lnTo>
                    <a:pt x="1117" y="4700"/>
                  </a:lnTo>
                  <a:lnTo>
                    <a:pt x="1351" y="4830"/>
                  </a:lnTo>
                  <a:lnTo>
                    <a:pt x="1559" y="4934"/>
                  </a:lnTo>
                  <a:lnTo>
                    <a:pt x="1793" y="5037"/>
                  </a:lnTo>
                  <a:lnTo>
                    <a:pt x="2052" y="5089"/>
                  </a:lnTo>
                  <a:lnTo>
                    <a:pt x="2312" y="5141"/>
                  </a:lnTo>
                  <a:lnTo>
                    <a:pt x="2572" y="5141"/>
                  </a:lnTo>
                  <a:lnTo>
                    <a:pt x="2883" y="5115"/>
                  </a:lnTo>
                  <a:lnTo>
                    <a:pt x="3169" y="5063"/>
                  </a:lnTo>
                  <a:lnTo>
                    <a:pt x="2961" y="5012"/>
                  </a:lnTo>
                  <a:lnTo>
                    <a:pt x="2753" y="4934"/>
                  </a:lnTo>
                  <a:lnTo>
                    <a:pt x="2572" y="4856"/>
                  </a:lnTo>
                  <a:lnTo>
                    <a:pt x="2390" y="4752"/>
                  </a:lnTo>
                  <a:lnTo>
                    <a:pt x="2208" y="4622"/>
                  </a:lnTo>
                  <a:lnTo>
                    <a:pt x="2052" y="4492"/>
                  </a:lnTo>
                  <a:lnTo>
                    <a:pt x="1896" y="4336"/>
                  </a:lnTo>
                  <a:lnTo>
                    <a:pt x="1767" y="4181"/>
                  </a:lnTo>
                  <a:lnTo>
                    <a:pt x="1637" y="3999"/>
                  </a:lnTo>
                  <a:lnTo>
                    <a:pt x="1533" y="3817"/>
                  </a:lnTo>
                  <a:lnTo>
                    <a:pt x="1429" y="3635"/>
                  </a:lnTo>
                  <a:lnTo>
                    <a:pt x="1351" y="3428"/>
                  </a:lnTo>
                  <a:lnTo>
                    <a:pt x="1299" y="3220"/>
                  </a:lnTo>
                  <a:lnTo>
                    <a:pt x="1247" y="3012"/>
                  </a:lnTo>
                  <a:lnTo>
                    <a:pt x="1221" y="2804"/>
                  </a:lnTo>
                  <a:lnTo>
                    <a:pt x="1195" y="2571"/>
                  </a:lnTo>
                  <a:lnTo>
                    <a:pt x="1221" y="2363"/>
                  </a:lnTo>
                  <a:lnTo>
                    <a:pt x="1247" y="2129"/>
                  </a:lnTo>
                  <a:lnTo>
                    <a:pt x="1299" y="1922"/>
                  </a:lnTo>
                  <a:lnTo>
                    <a:pt x="1351" y="1714"/>
                  </a:lnTo>
                  <a:lnTo>
                    <a:pt x="1429" y="1506"/>
                  </a:lnTo>
                  <a:lnTo>
                    <a:pt x="1533" y="1324"/>
                  </a:lnTo>
                  <a:lnTo>
                    <a:pt x="1637" y="1143"/>
                  </a:lnTo>
                  <a:lnTo>
                    <a:pt x="1767" y="961"/>
                  </a:lnTo>
                  <a:lnTo>
                    <a:pt x="1896" y="805"/>
                  </a:lnTo>
                  <a:lnTo>
                    <a:pt x="2052" y="675"/>
                  </a:lnTo>
                  <a:lnTo>
                    <a:pt x="2208" y="520"/>
                  </a:lnTo>
                  <a:lnTo>
                    <a:pt x="2390" y="416"/>
                  </a:lnTo>
                  <a:lnTo>
                    <a:pt x="2572" y="312"/>
                  </a:lnTo>
                  <a:lnTo>
                    <a:pt x="2753" y="208"/>
                  </a:lnTo>
                  <a:lnTo>
                    <a:pt x="2961" y="130"/>
                  </a:lnTo>
                  <a:lnTo>
                    <a:pt x="3169" y="78"/>
                  </a:lnTo>
                  <a:lnTo>
                    <a:pt x="2883" y="26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FC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7083250" y="3444950"/>
              <a:ext cx="294100" cy="18200"/>
            </a:xfrm>
            <a:custGeom>
              <a:avLst/>
              <a:gdLst/>
              <a:ahLst/>
              <a:cxnLst/>
              <a:rect l="l" t="t" r="r" b="b"/>
              <a:pathLst>
                <a:path w="11764" h="728" extrusionOk="0">
                  <a:moveTo>
                    <a:pt x="364" y="0"/>
                  </a:moveTo>
                  <a:lnTo>
                    <a:pt x="235" y="26"/>
                  </a:lnTo>
                  <a:lnTo>
                    <a:pt x="105" y="104"/>
                  </a:lnTo>
                  <a:lnTo>
                    <a:pt x="27" y="208"/>
                  </a:lnTo>
                  <a:lnTo>
                    <a:pt x="1" y="364"/>
                  </a:lnTo>
                  <a:lnTo>
                    <a:pt x="27" y="493"/>
                  </a:lnTo>
                  <a:lnTo>
                    <a:pt x="105" y="623"/>
                  </a:lnTo>
                  <a:lnTo>
                    <a:pt x="235" y="701"/>
                  </a:lnTo>
                  <a:lnTo>
                    <a:pt x="364" y="727"/>
                  </a:lnTo>
                  <a:lnTo>
                    <a:pt x="11400" y="727"/>
                  </a:lnTo>
                  <a:lnTo>
                    <a:pt x="11530" y="701"/>
                  </a:lnTo>
                  <a:lnTo>
                    <a:pt x="11659" y="623"/>
                  </a:lnTo>
                  <a:lnTo>
                    <a:pt x="11737" y="493"/>
                  </a:lnTo>
                  <a:lnTo>
                    <a:pt x="11763" y="364"/>
                  </a:lnTo>
                  <a:lnTo>
                    <a:pt x="11737" y="208"/>
                  </a:lnTo>
                  <a:lnTo>
                    <a:pt x="11659" y="104"/>
                  </a:lnTo>
                  <a:lnTo>
                    <a:pt x="11530" y="26"/>
                  </a:lnTo>
                  <a:lnTo>
                    <a:pt x="11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7083250" y="3444950"/>
              <a:ext cx="30550" cy="18200"/>
            </a:xfrm>
            <a:custGeom>
              <a:avLst/>
              <a:gdLst/>
              <a:ahLst/>
              <a:cxnLst/>
              <a:rect l="l" t="t" r="r" b="b"/>
              <a:pathLst>
                <a:path w="1222" h="728" extrusionOk="0">
                  <a:moveTo>
                    <a:pt x="364" y="0"/>
                  </a:moveTo>
                  <a:lnTo>
                    <a:pt x="235" y="26"/>
                  </a:lnTo>
                  <a:lnTo>
                    <a:pt x="105" y="104"/>
                  </a:lnTo>
                  <a:lnTo>
                    <a:pt x="27" y="208"/>
                  </a:lnTo>
                  <a:lnTo>
                    <a:pt x="1" y="364"/>
                  </a:lnTo>
                  <a:lnTo>
                    <a:pt x="27" y="493"/>
                  </a:lnTo>
                  <a:lnTo>
                    <a:pt x="105" y="623"/>
                  </a:lnTo>
                  <a:lnTo>
                    <a:pt x="235" y="701"/>
                  </a:lnTo>
                  <a:lnTo>
                    <a:pt x="364" y="727"/>
                  </a:lnTo>
                  <a:lnTo>
                    <a:pt x="1221" y="727"/>
                  </a:lnTo>
                  <a:lnTo>
                    <a:pt x="1065" y="701"/>
                  </a:lnTo>
                  <a:lnTo>
                    <a:pt x="962" y="623"/>
                  </a:lnTo>
                  <a:lnTo>
                    <a:pt x="884" y="493"/>
                  </a:lnTo>
                  <a:lnTo>
                    <a:pt x="858" y="364"/>
                  </a:lnTo>
                  <a:lnTo>
                    <a:pt x="884" y="208"/>
                  </a:lnTo>
                  <a:lnTo>
                    <a:pt x="962" y="104"/>
                  </a:lnTo>
                  <a:lnTo>
                    <a:pt x="1065" y="26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rgbClr val="4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7083250" y="3628000"/>
              <a:ext cx="294100" cy="18850"/>
            </a:xfrm>
            <a:custGeom>
              <a:avLst/>
              <a:gdLst/>
              <a:ahLst/>
              <a:cxnLst/>
              <a:rect l="l" t="t" r="r" b="b"/>
              <a:pathLst>
                <a:path w="11764" h="754" extrusionOk="0">
                  <a:moveTo>
                    <a:pt x="364" y="0"/>
                  </a:moveTo>
                  <a:lnTo>
                    <a:pt x="235" y="52"/>
                  </a:lnTo>
                  <a:lnTo>
                    <a:pt x="105" y="130"/>
                  </a:lnTo>
                  <a:lnTo>
                    <a:pt x="27" y="234"/>
                  </a:lnTo>
                  <a:lnTo>
                    <a:pt x="1" y="390"/>
                  </a:lnTo>
                  <a:lnTo>
                    <a:pt x="27" y="520"/>
                  </a:lnTo>
                  <a:lnTo>
                    <a:pt x="105" y="650"/>
                  </a:lnTo>
                  <a:lnTo>
                    <a:pt x="235" y="727"/>
                  </a:lnTo>
                  <a:lnTo>
                    <a:pt x="364" y="753"/>
                  </a:lnTo>
                  <a:lnTo>
                    <a:pt x="11400" y="753"/>
                  </a:lnTo>
                  <a:lnTo>
                    <a:pt x="11530" y="727"/>
                  </a:lnTo>
                  <a:lnTo>
                    <a:pt x="11659" y="650"/>
                  </a:lnTo>
                  <a:lnTo>
                    <a:pt x="11737" y="520"/>
                  </a:lnTo>
                  <a:lnTo>
                    <a:pt x="11763" y="390"/>
                  </a:lnTo>
                  <a:lnTo>
                    <a:pt x="11737" y="234"/>
                  </a:lnTo>
                  <a:lnTo>
                    <a:pt x="11659" y="130"/>
                  </a:lnTo>
                  <a:lnTo>
                    <a:pt x="11530" y="52"/>
                  </a:lnTo>
                  <a:lnTo>
                    <a:pt x="11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7120250" y="3481300"/>
              <a:ext cx="128575" cy="128550"/>
            </a:xfrm>
            <a:custGeom>
              <a:avLst/>
              <a:gdLst/>
              <a:ahLst/>
              <a:cxnLst/>
              <a:rect l="l" t="t" r="r" b="b"/>
              <a:pathLst>
                <a:path w="5143" h="5142" extrusionOk="0">
                  <a:moveTo>
                    <a:pt x="2572" y="727"/>
                  </a:moveTo>
                  <a:lnTo>
                    <a:pt x="2753" y="753"/>
                  </a:lnTo>
                  <a:lnTo>
                    <a:pt x="2935" y="779"/>
                  </a:lnTo>
                  <a:lnTo>
                    <a:pt x="3117" y="831"/>
                  </a:lnTo>
                  <a:lnTo>
                    <a:pt x="3273" y="883"/>
                  </a:lnTo>
                  <a:lnTo>
                    <a:pt x="3454" y="961"/>
                  </a:lnTo>
                  <a:lnTo>
                    <a:pt x="3584" y="1065"/>
                  </a:lnTo>
                  <a:lnTo>
                    <a:pt x="3740" y="1169"/>
                  </a:lnTo>
                  <a:lnTo>
                    <a:pt x="3870" y="1273"/>
                  </a:lnTo>
                  <a:lnTo>
                    <a:pt x="3974" y="1402"/>
                  </a:lnTo>
                  <a:lnTo>
                    <a:pt x="4078" y="1558"/>
                  </a:lnTo>
                  <a:lnTo>
                    <a:pt x="4181" y="1688"/>
                  </a:lnTo>
                  <a:lnTo>
                    <a:pt x="4259" y="1870"/>
                  </a:lnTo>
                  <a:lnTo>
                    <a:pt x="4311" y="2025"/>
                  </a:lnTo>
                  <a:lnTo>
                    <a:pt x="4363" y="2207"/>
                  </a:lnTo>
                  <a:lnTo>
                    <a:pt x="4389" y="2389"/>
                  </a:lnTo>
                  <a:lnTo>
                    <a:pt x="4415" y="2571"/>
                  </a:lnTo>
                  <a:lnTo>
                    <a:pt x="4389" y="2753"/>
                  </a:lnTo>
                  <a:lnTo>
                    <a:pt x="4363" y="2934"/>
                  </a:lnTo>
                  <a:lnTo>
                    <a:pt x="4311" y="3116"/>
                  </a:lnTo>
                  <a:lnTo>
                    <a:pt x="4259" y="3298"/>
                  </a:lnTo>
                  <a:lnTo>
                    <a:pt x="4181" y="3454"/>
                  </a:lnTo>
                  <a:lnTo>
                    <a:pt x="4078" y="3609"/>
                  </a:lnTo>
                  <a:lnTo>
                    <a:pt x="3974" y="3739"/>
                  </a:lnTo>
                  <a:lnTo>
                    <a:pt x="3870" y="3869"/>
                  </a:lnTo>
                  <a:lnTo>
                    <a:pt x="3740" y="3999"/>
                  </a:lnTo>
                  <a:lnTo>
                    <a:pt x="3584" y="4103"/>
                  </a:lnTo>
                  <a:lnTo>
                    <a:pt x="3454" y="4181"/>
                  </a:lnTo>
                  <a:lnTo>
                    <a:pt x="3273" y="4259"/>
                  </a:lnTo>
                  <a:lnTo>
                    <a:pt x="3117" y="4336"/>
                  </a:lnTo>
                  <a:lnTo>
                    <a:pt x="2935" y="4362"/>
                  </a:lnTo>
                  <a:lnTo>
                    <a:pt x="2753" y="4388"/>
                  </a:lnTo>
                  <a:lnTo>
                    <a:pt x="2572" y="4414"/>
                  </a:lnTo>
                  <a:lnTo>
                    <a:pt x="2390" y="4388"/>
                  </a:lnTo>
                  <a:lnTo>
                    <a:pt x="2208" y="4362"/>
                  </a:lnTo>
                  <a:lnTo>
                    <a:pt x="2026" y="4336"/>
                  </a:lnTo>
                  <a:lnTo>
                    <a:pt x="1844" y="4259"/>
                  </a:lnTo>
                  <a:lnTo>
                    <a:pt x="1689" y="4181"/>
                  </a:lnTo>
                  <a:lnTo>
                    <a:pt x="1533" y="4103"/>
                  </a:lnTo>
                  <a:lnTo>
                    <a:pt x="1403" y="3999"/>
                  </a:lnTo>
                  <a:lnTo>
                    <a:pt x="1273" y="3869"/>
                  </a:lnTo>
                  <a:lnTo>
                    <a:pt x="1143" y="3739"/>
                  </a:lnTo>
                  <a:lnTo>
                    <a:pt x="1040" y="3609"/>
                  </a:lnTo>
                  <a:lnTo>
                    <a:pt x="962" y="3454"/>
                  </a:lnTo>
                  <a:lnTo>
                    <a:pt x="884" y="3298"/>
                  </a:lnTo>
                  <a:lnTo>
                    <a:pt x="806" y="3116"/>
                  </a:lnTo>
                  <a:lnTo>
                    <a:pt x="780" y="2934"/>
                  </a:lnTo>
                  <a:lnTo>
                    <a:pt x="754" y="2753"/>
                  </a:lnTo>
                  <a:lnTo>
                    <a:pt x="728" y="2571"/>
                  </a:lnTo>
                  <a:lnTo>
                    <a:pt x="754" y="2389"/>
                  </a:lnTo>
                  <a:lnTo>
                    <a:pt x="780" y="2207"/>
                  </a:lnTo>
                  <a:lnTo>
                    <a:pt x="806" y="2025"/>
                  </a:lnTo>
                  <a:lnTo>
                    <a:pt x="884" y="1870"/>
                  </a:lnTo>
                  <a:lnTo>
                    <a:pt x="962" y="1688"/>
                  </a:lnTo>
                  <a:lnTo>
                    <a:pt x="1040" y="1558"/>
                  </a:lnTo>
                  <a:lnTo>
                    <a:pt x="1143" y="1402"/>
                  </a:lnTo>
                  <a:lnTo>
                    <a:pt x="1273" y="1273"/>
                  </a:lnTo>
                  <a:lnTo>
                    <a:pt x="1403" y="1169"/>
                  </a:lnTo>
                  <a:lnTo>
                    <a:pt x="1533" y="1065"/>
                  </a:lnTo>
                  <a:lnTo>
                    <a:pt x="1689" y="961"/>
                  </a:lnTo>
                  <a:lnTo>
                    <a:pt x="1844" y="883"/>
                  </a:lnTo>
                  <a:lnTo>
                    <a:pt x="2026" y="831"/>
                  </a:lnTo>
                  <a:lnTo>
                    <a:pt x="2208" y="779"/>
                  </a:lnTo>
                  <a:lnTo>
                    <a:pt x="2390" y="753"/>
                  </a:lnTo>
                  <a:lnTo>
                    <a:pt x="2572" y="727"/>
                  </a:lnTo>
                  <a:close/>
                  <a:moveTo>
                    <a:pt x="2572" y="0"/>
                  </a:moveTo>
                  <a:lnTo>
                    <a:pt x="2312" y="26"/>
                  </a:lnTo>
                  <a:lnTo>
                    <a:pt x="2052" y="52"/>
                  </a:lnTo>
                  <a:lnTo>
                    <a:pt x="1793" y="130"/>
                  </a:lnTo>
                  <a:lnTo>
                    <a:pt x="1559" y="208"/>
                  </a:lnTo>
                  <a:lnTo>
                    <a:pt x="1351" y="312"/>
                  </a:lnTo>
                  <a:lnTo>
                    <a:pt x="1117" y="442"/>
                  </a:lnTo>
                  <a:lnTo>
                    <a:pt x="936" y="597"/>
                  </a:lnTo>
                  <a:lnTo>
                    <a:pt x="754" y="753"/>
                  </a:lnTo>
                  <a:lnTo>
                    <a:pt x="572" y="935"/>
                  </a:lnTo>
                  <a:lnTo>
                    <a:pt x="442" y="1143"/>
                  </a:lnTo>
                  <a:lnTo>
                    <a:pt x="313" y="1350"/>
                  </a:lnTo>
                  <a:lnTo>
                    <a:pt x="209" y="1584"/>
                  </a:lnTo>
                  <a:lnTo>
                    <a:pt x="105" y="1818"/>
                  </a:lnTo>
                  <a:lnTo>
                    <a:pt x="53" y="2051"/>
                  </a:lnTo>
                  <a:lnTo>
                    <a:pt x="1" y="2311"/>
                  </a:lnTo>
                  <a:lnTo>
                    <a:pt x="1" y="2571"/>
                  </a:lnTo>
                  <a:lnTo>
                    <a:pt x="1" y="2830"/>
                  </a:lnTo>
                  <a:lnTo>
                    <a:pt x="53" y="3090"/>
                  </a:lnTo>
                  <a:lnTo>
                    <a:pt x="105" y="3350"/>
                  </a:lnTo>
                  <a:lnTo>
                    <a:pt x="209" y="3583"/>
                  </a:lnTo>
                  <a:lnTo>
                    <a:pt x="313" y="3791"/>
                  </a:lnTo>
                  <a:lnTo>
                    <a:pt x="442" y="4025"/>
                  </a:lnTo>
                  <a:lnTo>
                    <a:pt x="572" y="4207"/>
                  </a:lnTo>
                  <a:lnTo>
                    <a:pt x="754" y="4388"/>
                  </a:lnTo>
                  <a:lnTo>
                    <a:pt x="936" y="4570"/>
                  </a:lnTo>
                  <a:lnTo>
                    <a:pt x="1117" y="4700"/>
                  </a:lnTo>
                  <a:lnTo>
                    <a:pt x="1351" y="4830"/>
                  </a:lnTo>
                  <a:lnTo>
                    <a:pt x="1559" y="4934"/>
                  </a:lnTo>
                  <a:lnTo>
                    <a:pt x="1793" y="5037"/>
                  </a:lnTo>
                  <a:lnTo>
                    <a:pt x="2052" y="5089"/>
                  </a:lnTo>
                  <a:lnTo>
                    <a:pt x="2312" y="5141"/>
                  </a:lnTo>
                  <a:lnTo>
                    <a:pt x="2831" y="5141"/>
                  </a:lnTo>
                  <a:lnTo>
                    <a:pt x="3091" y="5089"/>
                  </a:lnTo>
                  <a:lnTo>
                    <a:pt x="3325" y="5037"/>
                  </a:lnTo>
                  <a:lnTo>
                    <a:pt x="3558" y="4934"/>
                  </a:lnTo>
                  <a:lnTo>
                    <a:pt x="3792" y="4830"/>
                  </a:lnTo>
                  <a:lnTo>
                    <a:pt x="4000" y="4700"/>
                  </a:lnTo>
                  <a:lnTo>
                    <a:pt x="4207" y="4570"/>
                  </a:lnTo>
                  <a:lnTo>
                    <a:pt x="4389" y="4388"/>
                  </a:lnTo>
                  <a:lnTo>
                    <a:pt x="4545" y="4207"/>
                  </a:lnTo>
                  <a:lnTo>
                    <a:pt x="4701" y="4025"/>
                  </a:lnTo>
                  <a:lnTo>
                    <a:pt x="4831" y="3791"/>
                  </a:lnTo>
                  <a:lnTo>
                    <a:pt x="4934" y="3583"/>
                  </a:lnTo>
                  <a:lnTo>
                    <a:pt x="5012" y="3350"/>
                  </a:lnTo>
                  <a:lnTo>
                    <a:pt x="5090" y="3090"/>
                  </a:lnTo>
                  <a:lnTo>
                    <a:pt x="5116" y="2830"/>
                  </a:lnTo>
                  <a:lnTo>
                    <a:pt x="5142" y="2571"/>
                  </a:lnTo>
                  <a:lnTo>
                    <a:pt x="5116" y="2311"/>
                  </a:lnTo>
                  <a:lnTo>
                    <a:pt x="5090" y="2051"/>
                  </a:lnTo>
                  <a:lnTo>
                    <a:pt x="5012" y="1818"/>
                  </a:lnTo>
                  <a:lnTo>
                    <a:pt x="4934" y="1584"/>
                  </a:lnTo>
                  <a:lnTo>
                    <a:pt x="4831" y="1350"/>
                  </a:lnTo>
                  <a:lnTo>
                    <a:pt x="4701" y="1143"/>
                  </a:lnTo>
                  <a:lnTo>
                    <a:pt x="4545" y="935"/>
                  </a:lnTo>
                  <a:lnTo>
                    <a:pt x="4389" y="753"/>
                  </a:lnTo>
                  <a:lnTo>
                    <a:pt x="4207" y="597"/>
                  </a:lnTo>
                  <a:lnTo>
                    <a:pt x="4000" y="442"/>
                  </a:lnTo>
                  <a:lnTo>
                    <a:pt x="3792" y="312"/>
                  </a:lnTo>
                  <a:lnTo>
                    <a:pt x="3558" y="208"/>
                  </a:lnTo>
                  <a:lnTo>
                    <a:pt x="3325" y="130"/>
                  </a:lnTo>
                  <a:lnTo>
                    <a:pt x="3091" y="52"/>
                  </a:lnTo>
                  <a:lnTo>
                    <a:pt x="2831" y="26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7211800" y="3426125"/>
              <a:ext cx="37025" cy="18850"/>
            </a:xfrm>
            <a:custGeom>
              <a:avLst/>
              <a:gdLst/>
              <a:ahLst/>
              <a:cxnLst/>
              <a:rect l="l" t="t" r="r" b="b"/>
              <a:pathLst>
                <a:path w="1481" h="754" extrusionOk="0">
                  <a:moveTo>
                    <a:pt x="753" y="0"/>
                  </a:moveTo>
                  <a:lnTo>
                    <a:pt x="597" y="26"/>
                  </a:lnTo>
                  <a:lnTo>
                    <a:pt x="467" y="78"/>
                  </a:lnTo>
                  <a:lnTo>
                    <a:pt x="338" y="130"/>
                  </a:lnTo>
                  <a:lnTo>
                    <a:pt x="234" y="234"/>
                  </a:lnTo>
                  <a:lnTo>
                    <a:pt x="130" y="338"/>
                  </a:lnTo>
                  <a:lnTo>
                    <a:pt x="52" y="468"/>
                  </a:lnTo>
                  <a:lnTo>
                    <a:pt x="26" y="597"/>
                  </a:lnTo>
                  <a:lnTo>
                    <a:pt x="0" y="753"/>
                  </a:lnTo>
                  <a:lnTo>
                    <a:pt x="1480" y="753"/>
                  </a:lnTo>
                  <a:lnTo>
                    <a:pt x="1454" y="597"/>
                  </a:lnTo>
                  <a:lnTo>
                    <a:pt x="1428" y="468"/>
                  </a:lnTo>
                  <a:lnTo>
                    <a:pt x="1350" y="338"/>
                  </a:lnTo>
                  <a:lnTo>
                    <a:pt x="1272" y="234"/>
                  </a:lnTo>
                  <a:lnTo>
                    <a:pt x="1143" y="130"/>
                  </a:lnTo>
                  <a:lnTo>
                    <a:pt x="1039" y="78"/>
                  </a:lnTo>
                  <a:lnTo>
                    <a:pt x="883" y="26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7211800" y="3426125"/>
              <a:ext cx="35725" cy="18850"/>
            </a:xfrm>
            <a:custGeom>
              <a:avLst/>
              <a:gdLst/>
              <a:ahLst/>
              <a:cxnLst/>
              <a:rect l="l" t="t" r="r" b="b"/>
              <a:pathLst>
                <a:path w="1429" h="754" extrusionOk="0">
                  <a:moveTo>
                    <a:pt x="753" y="0"/>
                  </a:moveTo>
                  <a:lnTo>
                    <a:pt x="597" y="26"/>
                  </a:lnTo>
                  <a:lnTo>
                    <a:pt x="467" y="78"/>
                  </a:lnTo>
                  <a:lnTo>
                    <a:pt x="338" y="130"/>
                  </a:lnTo>
                  <a:lnTo>
                    <a:pt x="234" y="234"/>
                  </a:lnTo>
                  <a:lnTo>
                    <a:pt x="130" y="338"/>
                  </a:lnTo>
                  <a:lnTo>
                    <a:pt x="52" y="468"/>
                  </a:lnTo>
                  <a:lnTo>
                    <a:pt x="26" y="597"/>
                  </a:lnTo>
                  <a:lnTo>
                    <a:pt x="0" y="753"/>
                  </a:lnTo>
                  <a:lnTo>
                    <a:pt x="649" y="753"/>
                  </a:lnTo>
                  <a:lnTo>
                    <a:pt x="753" y="623"/>
                  </a:lnTo>
                  <a:lnTo>
                    <a:pt x="909" y="545"/>
                  </a:lnTo>
                  <a:lnTo>
                    <a:pt x="1039" y="493"/>
                  </a:lnTo>
                  <a:lnTo>
                    <a:pt x="1324" y="493"/>
                  </a:lnTo>
                  <a:lnTo>
                    <a:pt x="1428" y="519"/>
                  </a:lnTo>
                  <a:lnTo>
                    <a:pt x="1428" y="519"/>
                  </a:lnTo>
                  <a:lnTo>
                    <a:pt x="1402" y="416"/>
                  </a:lnTo>
                  <a:lnTo>
                    <a:pt x="1324" y="312"/>
                  </a:lnTo>
                  <a:lnTo>
                    <a:pt x="1272" y="234"/>
                  </a:lnTo>
                  <a:lnTo>
                    <a:pt x="1169" y="156"/>
                  </a:lnTo>
                  <a:lnTo>
                    <a:pt x="1091" y="104"/>
                  </a:lnTo>
                  <a:lnTo>
                    <a:pt x="987" y="52"/>
                  </a:lnTo>
                  <a:lnTo>
                    <a:pt x="857" y="26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7120250" y="3481300"/>
              <a:ext cx="128575" cy="128550"/>
            </a:xfrm>
            <a:custGeom>
              <a:avLst/>
              <a:gdLst/>
              <a:ahLst/>
              <a:cxnLst/>
              <a:rect l="l" t="t" r="r" b="b"/>
              <a:pathLst>
                <a:path w="5143" h="5142" extrusionOk="0">
                  <a:moveTo>
                    <a:pt x="2572" y="0"/>
                  </a:moveTo>
                  <a:lnTo>
                    <a:pt x="2312" y="26"/>
                  </a:lnTo>
                  <a:lnTo>
                    <a:pt x="2052" y="52"/>
                  </a:lnTo>
                  <a:lnTo>
                    <a:pt x="1793" y="130"/>
                  </a:lnTo>
                  <a:lnTo>
                    <a:pt x="1559" y="208"/>
                  </a:lnTo>
                  <a:lnTo>
                    <a:pt x="1351" y="312"/>
                  </a:lnTo>
                  <a:lnTo>
                    <a:pt x="1117" y="442"/>
                  </a:lnTo>
                  <a:lnTo>
                    <a:pt x="936" y="597"/>
                  </a:lnTo>
                  <a:lnTo>
                    <a:pt x="754" y="753"/>
                  </a:lnTo>
                  <a:lnTo>
                    <a:pt x="572" y="935"/>
                  </a:lnTo>
                  <a:lnTo>
                    <a:pt x="442" y="1143"/>
                  </a:lnTo>
                  <a:lnTo>
                    <a:pt x="313" y="1350"/>
                  </a:lnTo>
                  <a:lnTo>
                    <a:pt x="209" y="1584"/>
                  </a:lnTo>
                  <a:lnTo>
                    <a:pt x="105" y="1818"/>
                  </a:lnTo>
                  <a:lnTo>
                    <a:pt x="53" y="2051"/>
                  </a:lnTo>
                  <a:lnTo>
                    <a:pt x="1" y="2311"/>
                  </a:lnTo>
                  <a:lnTo>
                    <a:pt x="1" y="2571"/>
                  </a:lnTo>
                  <a:lnTo>
                    <a:pt x="1" y="2830"/>
                  </a:lnTo>
                  <a:lnTo>
                    <a:pt x="53" y="3090"/>
                  </a:lnTo>
                  <a:lnTo>
                    <a:pt x="105" y="3350"/>
                  </a:lnTo>
                  <a:lnTo>
                    <a:pt x="209" y="3583"/>
                  </a:lnTo>
                  <a:lnTo>
                    <a:pt x="313" y="3791"/>
                  </a:lnTo>
                  <a:lnTo>
                    <a:pt x="442" y="4025"/>
                  </a:lnTo>
                  <a:lnTo>
                    <a:pt x="572" y="4207"/>
                  </a:lnTo>
                  <a:lnTo>
                    <a:pt x="754" y="4388"/>
                  </a:lnTo>
                  <a:lnTo>
                    <a:pt x="936" y="4570"/>
                  </a:lnTo>
                  <a:lnTo>
                    <a:pt x="1117" y="4700"/>
                  </a:lnTo>
                  <a:lnTo>
                    <a:pt x="1351" y="4830"/>
                  </a:lnTo>
                  <a:lnTo>
                    <a:pt x="1559" y="4934"/>
                  </a:lnTo>
                  <a:lnTo>
                    <a:pt x="1793" y="5037"/>
                  </a:lnTo>
                  <a:lnTo>
                    <a:pt x="2052" y="5089"/>
                  </a:lnTo>
                  <a:lnTo>
                    <a:pt x="2312" y="5141"/>
                  </a:lnTo>
                  <a:lnTo>
                    <a:pt x="2831" y="5141"/>
                  </a:lnTo>
                  <a:lnTo>
                    <a:pt x="3091" y="5089"/>
                  </a:lnTo>
                  <a:lnTo>
                    <a:pt x="3325" y="5037"/>
                  </a:lnTo>
                  <a:lnTo>
                    <a:pt x="3558" y="4934"/>
                  </a:lnTo>
                  <a:lnTo>
                    <a:pt x="3792" y="4830"/>
                  </a:lnTo>
                  <a:lnTo>
                    <a:pt x="4000" y="4700"/>
                  </a:lnTo>
                  <a:lnTo>
                    <a:pt x="4207" y="4570"/>
                  </a:lnTo>
                  <a:lnTo>
                    <a:pt x="4389" y="4388"/>
                  </a:lnTo>
                  <a:lnTo>
                    <a:pt x="4545" y="4207"/>
                  </a:lnTo>
                  <a:lnTo>
                    <a:pt x="4701" y="4025"/>
                  </a:lnTo>
                  <a:lnTo>
                    <a:pt x="4831" y="3791"/>
                  </a:lnTo>
                  <a:lnTo>
                    <a:pt x="4934" y="3583"/>
                  </a:lnTo>
                  <a:lnTo>
                    <a:pt x="5012" y="3350"/>
                  </a:lnTo>
                  <a:lnTo>
                    <a:pt x="5090" y="3090"/>
                  </a:lnTo>
                  <a:lnTo>
                    <a:pt x="5116" y="2830"/>
                  </a:lnTo>
                  <a:lnTo>
                    <a:pt x="5142" y="2571"/>
                  </a:lnTo>
                  <a:lnTo>
                    <a:pt x="4415" y="2571"/>
                  </a:lnTo>
                  <a:lnTo>
                    <a:pt x="4389" y="2753"/>
                  </a:lnTo>
                  <a:lnTo>
                    <a:pt x="4363" y="2934"/>
                  </a:lnTo>
                  <a:lnTo>
                    <a:pt x="4311" y="3116"/>
                  </a:lnTo>
                  <a:lnTo>
                    <a:pt x="4259" y="3298"/>
                  </a:lnTo>
                  <a:lnTo>
                    <a:pt x="4181" y="3454"/>
                  </a:lnTo>
                  <a:lnTo>
                    <a:pt x="4078" y="3609"/>
                  </a:lnTo>
                  <a:lnTo>
                    <a:pt x="3974" y="3739"/>
                  </a:lnTo>
                  <a:lnTo>
                    <a:pt x="3870" y="3869"/>
                  </a:lnTo>
                  <a:lnTo>
                    <a:pt x="3740" y="3999"/>
                  </a:lnTo>
                  <a:lnTo>
                    <a:pt x="3584" y="4103"/>
                  </a:lnTo>
                  <a:lnTo>
                    <a:pt x="3454" y="4181"/>
                  </a:lnTo>
                  <a:lnTo>
                    <a:pt x="3273" y="4259"/>
                  </a:lnTo>
                  <a:lnTo>
                    <a:pt x="3117" y="4336"/>
                  </a:lnTo>
                  <a:lnTo>
                    <a:pt x="2935" y="4362"/>
                  </a:lnTo>
                  <a:lnTo>
                    <a:pt x="2753" y="4388"/>
                  </a:lnTo>
                  <a:lnTo>
                    <a:pt x="2572" y="4414"/>
                  </a:lnTo>
                  <a:lnTo>
                    <a:pt x="2390" y="4388"/>
                  </a:lnTo>
                  <a:lnTo>
                    <a:pt x="2208" y="4362"/>
                  </a:lnTo>
                  <a:lnTo>
                    <a:pt x="2026" y="4336"/>
                  </a:lnTo>
                  <a:lnTo>
                    <a:pt x="1844" y="4259"/>
                  </a:lnTo>
                  <a:lnTo>
                    <a:pt x="1689" y="4181"/>
                  </a:lnTo>
                  <a:lnTo>
                    <a:pt x="1533" y="4103"/>
                  </a:lnTo>
                  <a:lnTo>
                    <a:pt x="1403" y="3999"/>
                  </a:lnTo>
                  <a:lnTo>
                    <a:pt x="1273" y="3869"/>
                  </a:lnTo>
                  <a:lnTo>
                    <a:pt x="1143" y="3739"/>
                  </a:lnTo>
                  <a:lnTo>
                    <a:pt x="1040" y="3609"/>
                  </a:lnTo>
                  <a:lnTo>
                    <a:pt x="962" y="3454"/>
                  </a:lnTo>
                  <a:lnTo>
                    <a:pt x="884" y="3298"/>
                  </a:lnTo>
                  <a:lnTo>
                    <a:pt x="806" y="3116"/>
                  </a:lnTo>
                  <a:lnTo>
                    <a:pt x="780" y="2934"/>
                  </a:lnTo>
                  <a:lnTo>
                    <a:pt x="754" y="2753"/>
                  </a:lnTo>
                  <a:lnTo>
                    <a:pt x="728" y="2571"/>
                  </a:lnTo>
                  <a:lnTo>
                    <a:pt x="754" y="2389"/>
                  </a:lnTo>
                  <a:lnTo>
                    <a:pt x="780" y="2207"/>
                  </a:lnTo>
                  <a:lnTo>
                    <a:pt x="806" y="2025"/>
                  </a:lnTo>
                  <a:lnTo>
                    <a:pt x="884" y="1870"/>
                  </a:lnTo>
                  <a:lnTo>
                    <a:pt x="962" y="1688"/>
                  </a:lnTo>
                  <a:lnTo>
                    <a:pt x="1040" y="1558"/>
                  </a:lnTo>
                  <a:lnTo>
                    <a:pt x="1143" y="1402"/>
                  </a:lnTo>
                  <a:lnTo>
                    <a:pt x="1273" y="1273"/>
                  </a:lnTo>
                  <a:lnTo>
                    <a:pt x="1403" y="1169"/>
                  </a:lnTo>
                  <a:lnTo>
                    <a:pt x="1533" y="1065"/>
                  </a:lnTo>
                  <a:lnTo>
                    <a:pt x="1689" y="961"/>
                  </a:lnTo>
                  <a:lnTo>
                    <a:pt x="1844" y="883"/>
                  </a:lnTo>
                  <a:lnTo>
                    <a:pt x="2026" y="831"/>
                  </a:lnTo>
                  <a:lnTo>
                    <a:pt x="2208" y="779"/>
                  </a:lnTo>
                  <a:lnTo>
                    <a:pt x="2390" y="753"/>
                  </a:lnTo>
                  <a:lnTo>
                    <a:pt x="2572" y="727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7120250" y="3481300"/>
              <a:ext cx="101300" cy="128550"/>
            </a:xfrm>
            <a:custGeom>
              <a:avLst/>
              <a:gdLst/>
              <a:ahLst/>
              <a:cxnLst/>
              <a:rect l="l" t="t" r="r" b="b"/>
              <a:pathLst>
                <a:path w="4052" h="5142" extrusionOk="0">
                  <a:moveTo>
                    <a:pt x="2572" y="0"/>
                  </a:moveTo>
                  <a:lnTo>
                    <a:pt x="2312" y="26"/>
                  </a:lnTo>
                  <a:lnTo>
                    <a:pt x="2052" y="52"/>
                  </a:lnTo>
                  <a:lnTo>
                    <a:pt x="1793" y="130"/>
                  </a:lnTo>
                  <a:lnTo>
                    <a:pt x="1559" y="208"/>
                  </a:lnTo>
                  <a:lnTo>
                    <a:pt x="1351" y="312"/>
                  </a:lnTo>
                  <a:lnTo>
                    <a:pt x="1117" y="442"/>
                  </a:lnTo>
                  <a:lnTo>
                    <a:pt x="936" y="597"/>
                  </a:lnTo>
                  <a:lnTo>
                    <a:pt x="754" y="753"/>
                  </a:lnTo>
                  <a:lnTo>
                    <a:pt x="572" y="935"/>
                  </a:lnTo>
                  <a:lnTo>
                    <a:pt x="442" y="1143"/>
                  </a:lnTo>
                  <a:lnTo>
                    <a:pt x="313" y="1350"/>
                  </a:lnTo>
                  <a:lnTo>
                    <a:pt x="209" y="1584"/>
                  </a:lnTo>
                  <a:lnTo>
                    <a:pt x="105" y="1818"/>
                  </a:lnTo>
                  <a:lnTo>
                    <a:pt x="53" y="2051"/>
                  </a:lnTo>
                  <a:lnTo>
                    <a:pt x="1" y="2311"/>
                  </a:lnTo>
                  <a:lnTo>
                    <a:pt x="1" y="2571"/>
                  </a:lnTo>
                  <a:lnTo>
                    <a:pt x="1" y="2830"/>
                  </a:lnTo>
                  <a:lnTo>
                    <a:pt x="53" y="3090"/>
                  </a:lnTo>
                  <a:lnTo>
                    <a:pt x="105" y="3350"/>
                  </a:lnTo>
                  <a:lnTo>
                    <a:pt x="209" y="3583"/>
                  </a:lnTo>
                  <a:lnTo>
                    <a:pt x="313" y="3791"/>
                  </a:lnTo>
                  <a:lnTo>
                    <a:pt x="442" y="4025"/>
                  </a:lnTo>
                  <a:lnTo>
                    <a:pt x="572" y="4207"/>
                  </a:lnTo>
                  <a:lnTo>
                    <a:pt x="754" y="4388"/>
                  </a:lnTo>
                  <a:lnTo>
                    <a:pt x="936" y="4570"/>
                  </a:lnTo>
                  <a:lnTo>
                    <a:pt x="1117" y="4700"/>
                  </a:lnTo>
                  <a:lnTo>
                    <a:pt x="1351" y="4830"/>
                  </a:lnTo>
                  <a:lnTo>
                    <a:pt x="1559" y="4934"/>
                  </a:lnTo>
                  <a:lnTo>
                    <a:pt x="1793" y="5037"/>
                  </a:lnTo>
                  <a:lnTo>
                    <a:pt x="2052" y="5089"/>
                  </a:lnTo>
                  <a:lnTo>
                    <a:pt x="2312" y="5141"/>
                  </a:lnTo>
                  <a:lnTo>
                    <a:pt x="2779" y="5141"/>
                  </a:lnTo>
                  <a:lnTo>
                    <a:pt x="2987" y="5115"/>
                  </a:lnTo>
                  <a:lnTo>
                    <a:pt x="3169" y="5063"/>
                  </a:lnTo>
                  <a:lnTo>
                    <a:pt x="3376" y="5012"/>
                  </a:lnTo>
                  <a:lnTo>
                    <a:pt x="3740" y="4856"/>
                  </a:lnTo>
                  <a:lnTo>
                    <a:pt x="4052" y="4674"/>
                  </a:lnTo>
                  <a:lnTo>
                    <a:pt x="3636" y="4077"/>
                  </a:lnTo>
                  <a:lnTo>
                    <a:pt x="3402" y="4207"/>
                  </a:lnTo>
                  <a:lnTo>
                    <a:pt x="3143" y="4310"/>
                  </a:lnTo>
                  <a:lnTo>
                    <a:pt x="2857" y="4388"/>
                  </a:lnTo>
                  <a:lnTo>
                    <a:pt x="2572" y="4414"/>
                  </a:lnTo>
                  <a:lnTo>
                    <a:pt x="2390" y="4388"/>
                  </a:lnTo>
                  <a:lnTo>
                    <a:pt x="2208" y="4362"/>
                  </a:lnTo>
                  <a:lnTo>
                    <a:pt x="2026" y="4336"/>
                  </a:lnTo>
                  <a:lnTo>
                    <a:pt x="1844" y="4259"/>
                  </a:lnTo>
                  <a:lnTo>
                    <a:pt x="1689" y="4181"/>
                  </a:lnTo>
                  <a:lnTo>
                    <a:pt x="1533" y="4103"/>
                  </a:lnTo>
                  <a:lnTo>
                    <a:pt x="1403" y="3999"/>
                  </a:lnTo>
                  <a:lnTo>
                    <a:pt x="1273" y="3869"/>
                  </a:lnTo>
                  <a:lnTo>
                    <a:pt x="1143" y="3739"/>
                  </a:lnTo>
                  <a:lnTo>
                    <a:pt x="1040" y="3609"/>
                  </a:lnTo>
                  <a:lnTo>
                    <a:pt x="962" y="3454"/>
                  </a:lnTo>
                  <a:lnTo>
                    <a:pt x="884" y="3298"/>
                  </a:lnTo>
                  <a:lnTo>
                    <a:pt x="806" y="3116"/>
                  </a:lnTo>
                  <a:lnTo>
                    <a:pt x="780" y="2934"/>
                  </a:lnTo>
                  <a:lnTo>
                    <a:pt x="754" y="2753"/>
                  </a:lnTo>
                  <a:lnTo>
                    <a:pt x="728" y="2571"/>
                  </a:lnTo>
                  <a:lnTo>
                    <a:pt x="754" y="2389"/>
                  </a:lnTo>
                  <a:lnTo>
                    <a:pt x="780" y="2207"/>
                  </a:lnTo>
                  <a:lnTo>
                    <a:pt x="806" y="2025"/>
                  </a:lnTo>
                  <a:lnTo>
                    <a:pt x="884" y="1870"/>
                  </a:lnTo>
                  <a:lnTo>
                    <a:pt x="962" y="1688"/>
                  </a:lnTo>
                  <a:lnTo>
                    <a:pt x="1040" y="1558"/>
                  </a:lnTo>
                  <a:lnTo>
                    <a:pt x="1143" y="1402"/>
                  </a:lnTo>
                  <a:lnTo>
                    <a:pt x="1273" y="1273"/>
                  </a:lnTo>
                  <a:lnTo>
                    <a:pt x="1403" y="1169"/>
                  </a:lnTo>
                  <a:lnTo>
                    <a:pt x="1533" y="1065"/>
                  </a:lnTo>
                  <a:lnTo>
                    <a:pt x="1689" y="961"/>
                  </a:lnTo>
                  <a:lnTo>
                    <a:pt x="1844" y="883"/>
                  </a:lnTo>
                  <a:lnTo>
                    <a:pt x="2026" y="831"/>
                  </a:lnTo>
                  <a:lnTo>
                    <a:pt x="2208" y="779"/>
                  </a:lnTo>
                  <a:lnTo>
                    <a:pt x="2390" y="753"/>
                  </a:lnTo>
                  <a:lnTo>
                    <a:pt x="2572" y="727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7120250" y="3481300"/>
              <a:ext cx="70150" cy="128550"/>
            </a:xfrm>
            <a:custGeom>
              <a:avLst/>
              <a:gdLst/>
              <a:ahLst/>
              <a:cxnLst/>
              <a:rect l="l" t="t" r="r" b="b"/>
              <a:pathLst>
                <a:path w="2806" h="5142" extrusionOk="0">
                  <a:moveTo>
                    <a:pt x="2572" y="0"/>
                  </a:moveTo>
                  <a:lnTo>
                    <a:pt x="2312" y="26"/>
                  </a:lnTo>
                  <a:lnTo>
                    <a:pt x="2052" y="52"/>
                  </a:lnTo>
                  <a:lnTo>
                    <a:pt x="1793" y="130"/>
                  </a:lnTo>
                  <a:lnTo>
                    <a:pt x="1559" y="208"/>
                  </a:lnTo>
                  <a:lnTo>
                    <a:pt x="1351" y="312"/>
                  </a:lnTo>
                  <a:lnTo>
                    <a:pt x="1117" y="442"/>
                  </a:lnTo>
                  <a:lnTo>
                    <a:pt x="936" y="597"/>
                  </a:lnTo>
                  <a:lnTo>
                    <a:pt x="754" y="753"/>
                  </a:lnTo>
                  <a:lnTo>
                    <a:pt x="572" y="935"/>
                  </a:lnTo>
                  <a:lnTo>
                    <a:pt x="442" y="1143"/>
                  </a:lnTo>
                  <a:lnTo>
                    <a:pt x="313" y="1350"/>
                  </a:lnTo>
                  <a:lnTo>
                    <a:pt x="209" y="1584"/>
                  </a:lnTo>
                  <a:lnTo>
                    <a:pt x="105" y="1818"/>
                  </a:lnTo>
                  <a:lnTo>
                    <a:pt x="53" y="2051"/>
                  </a:lnTo>
                  <a:lnTo>
                    <a:pt x="1" y="2311"/>
                  </a:lnTo>
                  <a:lnTo>
                    <a:pt x="1" y="2571"/>
                  </a:lnTo>
                  <a:lnTo>
                    <a:pt x="1" y="2830"/>
                  </a:lnTo>
                  <a:lnTo>
                    <a:pt x="53" y="3090"/>
                  </a:lnTo>
                  <a:lnTo>
                    <a:pt x="105" y="3350"/>
                  </a:lnTo>
                  <a:lnTo>
                    <a:pt x="209" y="3583"/>
                  </a:lnTo>
                  <a:lnTo>
                    <a:pt x="313" y="3791"/>
                  </a:lnTo>
                  <a:lnTo>
                    <a:pt x="442" y="4025"/>
                  </a:lnTo>
                  <a:lnTo>
                    <a:pt x="572" y="4207"/>
                  </a:lnTo>
                  <a:lnTo>
                    <a:pt x="754" y="4388"/>
                  </a:lnTo>
                  <a:lnTo>
                    <a:pt x="936" y="4570"/>
                  </a:lnTo>
                  <a:lnTo>
                    <a:pt x="1117" y="4700"/>
                  </a:lnTo>
                  <a:lnTo>
                    <a:pt x="1351" y="4830"/>
                  </a:lnTo>
                  <a:lnTo>
                    <a:pt x="1559" y="4934"/>
                  </a:lnTo>
                  <a:lnTo>
                    <a:pt x="1793" y="5037"/>
                  </a:lnTo>
                  <a:lnTo>
                    <a:pt x="2052" y="5089"/>
                  </a:lnTo>
                  <a:lnTo>
                    <a:pt x="2312" y="5141"/>
                  </a:lnTo>
                  <a:lnTo>
                    <a:pt x="2805" y="5141"/>
                  </a:lnTo>
                  <a:lnTo>
                    <a:pt x="2572" y="5089"/>
                  </a:lnTo>
                  <a:lnTo>
                    <a:pt x="2338" y="5037"/>
                  </a:lnTo>
                  <a:lnTo>
                    <a:pt x="2104" y="4960"/>
                  </a:lnTo>
                  <a:lnTo>
                    <a:pt x="1896" y="4882"/>
                  </a:lnTo>
                  <a:lnTo>
                    <a:pt x="1689" y="4752"/>
                  </a:lnTo>
                  <a:lnTo>
                    <a:pt x="1481" y="4622"/>
                  </a:lnTo>
                  <a:lnTo>
                    <a:pt x="1299" y="4466"/>
                  </a:lnTo>
                  <a:lnTo>
                    <a:pt x="1143" y="4310"/>
                  </a:lnTo>
                  <a:lnTo>
                    <a:pt x="988" y="4129"/>
                  </a:lnTo>
                  <a:lnTo>
                    <a:pt x="858" y="3947"/>
                  </a:lnTo>
                  <a:lnTo>
                    <a:pt x="754" y="3739"/>
                  </a:lnTo>
                  <a:lnTo>
                    <a:pt x="650" y="3531"/>
                  </a:lnTo>
                  <a:lnTo>
                    <a:pt x="572" y="3298"/>
                  </a:lnTo>
                  <a:lnTo>
                    <a:pt x="520" y="3064"/>
                  </a:lnTo>
                  <a:lnTo>
                    <a:pt x="494" y="2830"/>
                  </a:lnTo>
                  <a:lnTo>
                    <a:pt x="468" y="2571"/>
                  </a:lnTo>
                  <a:lnTo>
                    <a:pt x="468" y="2337"/>
                  </a:lnTo>
                  <a:lnTo>
                    <a:pt x="520" y="2103"/>
                  </a:lnTo>
                  <a:lnTo>
                    <a:pt x="572" y="1896"/>
                  </a:lnTo>
                  <a:lnTo>
                    <a:pt x="624" y="1688"/>
                  </a:lnTo>
                  <a:lnTo>
                    <a:pt x="728" y="1480"/>
                  </a:lnTo>
                  <a:lnTo>
                    <a:pt x="832" y="1273"/>
                  </a:lnTo>
                  <a:lnTo>
                    <a:pt x="936" y="1091"/>
                  </a:lnTo>
                  <a:lnTo>
                    <a:pt x="1066" y="935"/>
                  </a:lnTo>
                  <a:lnTo>
                    <a:pt x="1221" y="753"/>
                  </a:lnTo>
                  <a:lnTo>
                    <a:pt x="1377" y="623"/>
                  </a:lnTo>
                  <a:lnTo>
                    <a:pt x="1559" y="468"/>
                  </a:lnTo>
                  <a:lnTo>
                    <a:pt x="1741" y="364"/>
                  </a:lnTo>
                  <a:lnTo>
                    <a:pt x="1922" y="260"/>
                  </a:lnTo>
                  <a:lnTo>
                    <a:pt x="2130" y="182"/>
                  </a:lnTo>
                  <a:lnTo>
                    <a:pt x="2338" y="104"/>
                  </a:lnTo>
                  <a:lnTo>
                    <a:pt x="2572" y="52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7083250" y="3628000"/>
              <a:ext cx="30550" cy="18850"/>
            </a:xfrm>
            <a:custGeom>
              <a:avLst/>
              <a:gdLst/>
              <a:ahLst/>
              <a:cxnLst/>
              <a:rect l="l" t="t" r="r" b="b"/>
              <a:pathLst>
                <a:path w="1222" h="754" extrusionOk="0">
                  <a:moveTo>
                    <a:pt x="364" y="0"/>
                  </a:moveTo>
                  <a:lnTo>
                    <a:pt x="235" y="52"/>
                  </a:lnTo>
                  <a:lnTo>
                    <a:pt x="105" y="130"/>
                  </a:lnTo>
                  <a:lnTo>
                    <a:pt x="27" y="234"/>
                  </a:lnTo>
                  <a:lnTo>
                    <a:pt x="1" y="390"/>
                  </a:lnTo>
                  <a:lnTo>
                    <a:pt x="27" y="520"/>
                  </a:lnTo>
                  <a:lnTo>
                    <a:pt x="105" y="650"/>
                  </a:lnTo>
                  <a:lnTo>
                    <a:pt x="235" y="727"/>
                  </a:lnTo>
                  <a:lnTo>
                    <a:pt x="364" y="753"/>
                  </a:lnTo>
                  <a:lnTo>
                    <a:pt x="1221" y="753"/>
                  </a:lnTo>
                  <a:lnTo>
                    <a:pt x="1065" y="727"/>
                  </a:lnTo>
                  <a:lnTo>
                    <a:pt x="962" y="650"/>
                  </a:lnTo>
                  <a:lnTo>
                    <a:pt x="884" y="520"/>
                  </a:lnTo>
                  <a:lnTo>
                    <a:pt x="858" y="390"/>
                  </a:lnTo>
                  <a:lnTo>
                    <a:pt x="884" y="234"/>
                  </a:lnTo>
                  <a:lnTo>
                    <a:pt x="962" y="130"/>
                  </a:lnTo>
                  <a:lnTo>
                    <a:pt x="1065" y="52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rgbClr val="4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7291625" y="3646825"/>
              <a:ext cx="31850" cy="73375"/>
            </a:xfrm>
            <a:custGeom>
              <a:avLst/>
              <a:gdLst/>
              <a:ahLst/>
              <a:cxnLst/>
              <a:rect l="l" t="t" r="r" b="b"/>
              <a:pathLst>
                <a:path w="1274" h="2935" extrusionOk="0">
                  <a:moveTo>
                    <a:pt x="1" y="0"/>
                  </a:moveTo>
                  <a:lnTo>
                    <a:pt x="962" y="2934"/>
                  </a:lnTo>
                  <a:lnTo>
                    <a:pt x="1273" y="2934"/>
                  </a:lnTo>
                  <a:lnTo>
                    <a:pt x="598" y="857"/>
                  </a:lnTo>
                  <a:lnTo>
                    <a:pt x="572" y="779"/>
                  </a:lnTo>
                  <a:lnTo>
                    <a:pt x="572" y="727"/>
                  </a:lnTo>
                  <a:lnTo>
                    <a:pt x="598" y="649"/>
                  </a:lnTo>
                  <a:lnTo>
                    <a:pt x="650" y="598"/>
                  </a:lnTo>
                  <a:lnTo>
                    <a:pt x="676" y="546"/>
                  </a:lnTo>
                  <a:lnTo>
                    <a:pt x="754" y="494"/>
                  </a:lnTo>
                  <a:lnTo>
                    <a:pt x="806" y="468"/>
                  </a:lnTo>
                  <a:lnTo>
                    <a:pt x="884" y="468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7291625" y="3646825"/>
              <a:ext cx="42225" cy="73375"/>
            </a:xfrm>
            <a:custGeom>
              <a:avLst/>
              <a:gdLst/>
              <a:ahLst/>
              <a:cxnLst/>
              <a:rect l="l" t="t" r="r" b="b"/>
              <a:pathLst>
                <a:path w="1689" h="2935" extrusionOk="0">
                  <a:moveTo>
                    <a:pt x="1" y="0"/>
                  </a:moveTo>
                  <a:lnTo>
                    <a:pt x="962" y="2934"/>
                  </a:lnTo>
                  <a:lnTo>
                    <a:pt x="1689" y="293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7220875" y="3646825"/>
              <a:ext cx="18850" cy="73375"/>
            </a:xfrm>
            <a:custGeom>
              <a:avLst/>
              <a:gdLst/>
              <a:ahLst/>
              <a:cxnLst/>
              <a:rect l="l" t="t" r="r" b="b"/>
              <a:pathLst>
                <a:path w="754" h="2935" extrusionOk="0">
                  <a:moveTo>
                    <a:pt x="1" y="0"/>
                  </a:moveTo>
                  <a:lnTo>
                    <a:pt x="1" y="2934"/>
                  </a:lnTo>
                  <a:lnTo>
                    <a:pt x="494" y="2934"/>
                  </a:lnTo>
                  <a:lnTo>
                    <a:pt x="494" y="727"/>
                  </a:lnTo>
                  <a:lnTo>
                    <a:pt x="494" y="624"/>
                  </a:lnTo>
                  <a:lnTo>
                    <a:pt x="572" y="546"/>
                  </a:lnTo>
                  <a:lnTo>
                    <a:pt x="650" y="494"/>
                  </a:lnTo>
                  <a:lnTo>
                    <a:pt x="754" y="46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7220875" y="3646825"/>
              <a:ext cx="18850" cy="73375"/>
            </a:xfrm>
            <a:custGeom>
              <a:avLst/>
              <a:gdLst/>
              <a:ahLst/>
              <a:cxnLst/>
              <a:rect l="l" t="t" r="r" b="b"/>
              <a:pathLst>
                <a:path w="754" h="2935" extrusionOk="0">
                  <a:moveTo>
                    <a:pt x="1" y="0"/>
                  </a:moveTo>
                  <a:lnTo>
                    <a:pt x="1" y="2934"/>
                  </a:lnTo>
                  <a:lnTo>
                    <a:pt x="754" y="2934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7126750" y="3646825"/>
              <a:ext cx="42225" cy="73375"/>
            </a:xfrm>
            <a:custGeom>
              <a:avLst/>
              <a:gdLst/>
              <a:ahLst/>
              <a:cxnLst/>
              <a:rect l="l" t="t" r="r" b="b"/>
              <a:pathLst>
                <a:path w="1689" h="2935" extrusionOk="0">
                  <a:moveTo>
                    <a:pt x="961" y="0"/>
                  </a:moveTo>
                  <a:lnTo>
                    <a:pt x="1" y="2934"/>
                  </a:lnTo>
                  <a:lnTo>
                    <a:pt x="572" y="2934"/>
                  </a:lnTo>
                  <a:lnTo>
                    <a:pt x="1377" y="442"/>
                  </a:lnTo>
                  <a:lnTo>
                    <a:pt x="1429" y="390"/>
                  </a:lnTo>
                  <a:lnTo>
                    <a:pt x="1481" y="338"/>
                  </a:lnTo>
                  <a:lnTo>
                    <a:pt x="1533" y="286"/>
                  </a:lnTo>
                  <a:lnTo>
                    <a:pt x="1610" y="286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7126750" y="3646825"/>
              <a:ext cx="42225" cy="73375"/>
            </a:xfrm>
            <a:custGeom>
              <a:avLst/>
              <a:gdLst/>
              <a:ahLst/>
              <a:cxnLst/>
              <a:rect l="l" t="t" r="r" b="b"/>
              <a:pathLst>
                <a:path w="1689" h="2935" extrusionOk="0">
                  <a:moveTo>
                    <a:pt x="961" y="0"/>
                  </a:moveTo>
                  <a:lnTo>
                    <a:pt x="1" y="2934"/>
                  </a:lnTo>
                  <a:lnTo>
                    <a:pt x="728" y="2934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7078725" y="3422225"/>
              <a:ext cx="303150" cy="302525"/>
            </a:xfrm>
            <a:custGeom>
              <a:avLst/>
              <a:gdLst/>
              <a:ahLst/>
              <a:cxnLst/>
              <a:rect l="l" t="t" r="r" b="b"/>
              <a:pathLst>
                <a:path w="12126" h="12101" extrusionOk="0">
                  <a:moveTo>
                    <a:pt x="6076" y="338"/>
                  </a:moveTo>
                  <a:lnTo>
                    <a:pt x="6232" y="364"/>
                  </a:lnTo>
                  <a:lnTo>
                    <a:pt x="6388" y="442"/>
                  </a:lnTo>
                  <a:lnTo>
                    <a:pt x="6517" y="572"/>
                  </a:lnTo>
                  <a:lnTo>
                    <a:pt x="6595" y="727"/>
                  </a:lnTo>
                  <a:lnTo>
                    <a:pt x="5531" y="727"/>
                  </a:lnTo>
                  <a:lnTo>
                    <a:pt x="5609" y="572"/>
                  </a:lnTo>
                  <a:lnTo>
                    <a:pt x="5739" y="442"/>
                  </a:lnTo>
                  <a:lnTo>
                    <a:pt x="5894" y="364"/>
                  </a:lnTo>
                  <a:lnTo>
                    <a:pt x="6076" y="338"/>
                  </a:lnTo>
                  <a:close/>
                  <a:moveTo>
                    <a:pt x="11035" y="1818"/>
                  </a:moveTo>
                  <a:lnTo>
                    <a:pt x="11035" y="8076"/>
                  </a:lnTo>
                  <a:lnTo>
                    <a:pt x="4752" y="8076"/>
                  </a:lnTo>
                  <a:lnTo>
                    <a:pt x="4674" y="8128"/>
                  </a:lnTo>
                  <a:lnTo>
                    <a:pt x="4648" y="8179"/>
                  </a:lnTo>
                  <a:lnTo>
                    <a:pt x="4622" y="8231"/>
                  </a:lnTo>
                  <a:lnTo>
                    <a:pt x="4648" y="8309"/>
                  </a:lnTo>
                  <a:lnTo>
                    <a:pt x="4674" y="8361"/>
                  </a:lnTo>
                  <a:lnTo>
                    <a:pt x="4752" y="8413"/>
                  </a:lnTo>
                  <a:lnTo>
                    <a:pt x="11581" y="8413"/>
                  </a:lnTo>
                  <a:lnTo>
                    <a:pt x="11633" y="8439"/>
                  </a:lnTo>
                  <a:lnTo>
                    <a:pt x="11711" y="8465"/>
                  </a:lnTo>
                  <a:lnTo>
                    <a:pt x="11737" y="8543"/>
                  </a:lnTo>
                  <a:lnTo>
                    <a:pt x="11762" y="8621"/>
                  </a:lnTo>
                  <a:lnTo>
                    <a:pt x="11737" y="8673"/>
                  </a:lnTo>
                  <a:lnTo>
                    <a:pt x="11711" y="8751"/>
                  </a:lnTo>
                  <a:lnTo>
                    <a:pt x="11633" y="8777"/>
                  </a:lnTo>
                  <a:lnTo>
                    <a:pt x="11581" y="8803"/>
                  </a:lnTo>
                  <a:lnTo>
                    <a:pt x="545" y="8803"/>
                  </a:lnTo>
                  <a:lnTo>
                    <a:pt x="493" y="8777"/>
                  </a:lnTo>
                  <a:lnTo>
                    <a:pt x="416" y="8751"/>
                  </a:lnTo>
                  <a:lnTo>
                    <a:pt x="390" y="8673"/>
                  </a:lnTo>
                  <a:lnTo>
                    <a:pt x="364" y="8621"/>
                  </a:lnTo>
                  <a:lnTo>
                    <a:pt x="390" y="8543"/>
                  </a:lnTo>
                  <a:lnTo>
                    <a:pt x="416" y="8465"/>
                  </a:lnTo>
                  <a:lnTo>
                    <a:pt x="493" y="8439"/>
                  </a:lnTo>
                  <a:lnTo>
                    <a:pt x="545" y="8413"/>
                  </a:lnTo>
                  <a:lnTo>
                    <a:pt x="4103" y="8413"/>
                  </a:lnTo>
                  <a:lnTo>
                    <a:pt x="4155" y="8361"/>
                  </a:lnTo>
                  <a:lnTo>
                    <a:pt x="4207" y="8309"/>
                  </a:lnTo>
                  <a:lnTo>
                    <a:pt x="4207" y="8231"/>
                  </a:lnTo>
                  <a:lnTo>
                    <a:pt x="4207" y="8179"/>
                  </a:lnTo>
                  <a:lnTo>
                    <a:pt x="4155" y="8128"/>
                  </a:lnTo>
                  <a:lnTo>
                    <a:pt x="4103" y="8076"/>
                  </a:lnTo>
                  <a:lnTo>
                    <a:pt x="1091" y="8076"/>
                  </a:lnTo>
                  <a:lnTo>
                    <a:pt x="1091" y="1818"/>
                  </a:lnTo>
                  <a:close/>
                  <a:moveTo>
                    <a:pt x="3376" y="9166"/>
                  </a:moveTo>
                  <a:lnTo>
                    <a:pt x="2519" y="11737"/>
                  </a:lnTo>
                  <a:lnTo>
                    <a:pt x="2155" y="11737"/>
                  </a:lnTo>
                  <a:lnTo>
                    <a:pt x="3012" y="9166"/>
                  </a:lnTo>
                  <a:close/>
                  <a:moveTo>
                    <a:pt x="6258" y="9166"/>
                  </a:moveTo>
                  <a:lnTo>
                    <a:pt x="6258" y="11737"/>
                  </a:lnTo>
                  <a:lnTo>
                    <a:pt x="5868" y="11737"/>
                  </a:lnTo>
                  <a:lnTo>
                    <a:pt x="5868" y="9166"/>
                  </a:lnTo>
                  <a:close/>
                  <a:moveTo>
                    <a:pt x="5894" y="0"/>
                  </a:moveTo>
                  <a:lnTo>
                    <a:pt x="5739" y="52"/>
                  </a:lnTo>
                  <a:lnTo>
                    <a:pt x="5609" y="104"/>
                  </a:lnTo>
                  <a:lnTo>
                    <a:pt x="5479" y="208"/>
                  </a:lnTo>
                  <a:lnTo>
                    <a:pt x="5375" y="312"/>
                  </a:lnTo>
                  <a:lnTo>
                    <a:pt x="5271" y="442"/>
                  </a:lnTo>
                  <a:lnTo>
                    <a:pt x="5219" y="572"/>
                  </a:lnTo>
                  <a:lnTo>
                    <a:pt x="5167" y="727"/>
                  </a:lnTo>
                  <a:lnTo>
                    <a:pt x="2337" y="727"/>
                  </a:lnTo>
                  <a:lnTo>
                    <a:pt x="2285" y="779"/>
                  </a:lnTo>
                  <a:lnTo>
                    <a:pt x="2233" y="831"/>
                  </a:lnTo>
                  <a:lnTo>
                    <a:pt x="2233" y="909"/>
                  </a:lnTo>
                  <a:lnTo>
                    <a:pt x="2233" y="961"/>
                  </a:lnTo>
                  <a:lnTo>
                    <a:pt x="2285" y="1013"/>
                  </a:lnTo>
                  <a:lnTo>
                    <a:pt x="2337" y="1065"/>
                  </a:lnTo>
                  <a:lnTo>
                    <a:pt x="11581" y="1065"/>
                  </a:lnTo>
                  <a:lnTo>
                    <a:pt x="11633" y="1091"/>
                  </a:lnTo>
                  <a:lnTo>
                    <a:pt x="11711" y="1143"/>
                  </a:lnTo>
                  <a:lnTo>
                    <a:pt x="11737" y="1195"/>
                  </a:lnTo>
                  <a:lnTo>
                    <a:pt x="11762" y="1273"/>
                  </a:lnTo>
                  <a:lnTo>
                    <a:pt x="11737" y="1351"/>
                  </a:lnTo>
                  <a:lnTo>
                    <a:pt x="11711" y="1402"/>
                  </a:lnTo>
                  <a:lnTo>
                    <a:pt x="11633" y="1428"/>
                  </a:lnTo>
                  <a:lnTo>
                    <a:pt x="11581" y="1454"/>
                  </a:lnTo>
                  <a:lnTo>
                    <a:pt x="545" y="1454"/>
                  </a:lnTo>
                  <a:lnTo>
                    <a:pt x="493" y="1428"/>
                  </a:lnTo>
                  <a:lnTo>
                    <a:pt x="416" y="1402"/>
                  </a:lnTo>
                  <a:lnTo>
                    <a:pt x="390" y="1351"/>
                  </a:lnTo>
                  <a:lnTo>
                    <a:pt x="364" y="1273"/>
                  </a:lnTo>
                  <a:lnTo>
                    <a:pt x="390" y="1195"/>
                  </a:lnTo>
                  <a:lnTo>
                    <a:pt x="416" y="1143"/>
                  </a:lnTo>
                  <a:lnTo>
                    <a:pt x="493" y="1091"/>
                  </a:lnTo>
                  <a:lnTo>
                    <a:pt x="545" y="1065"/>
                  </a:lnTo>
                  <a:lnTo>
                    <a:pt x="1714" y="1065"/>
                  </a:lnTo>
                  <a:lnTo>
                    <a:pt x="1766" y="1013"/>
                  </a:lnTo>
                  <a:lnTo>
                    <a:pt x="1792" y="961"/>
                  </a:lnTo>
                  <a:lnTo>
                    <a:pt x="1818" y="909"/>
                  </a:lnTo>
                  <a:lnTo>
                    <a:pt x="1792" y="831"/>
                  </a:lnTo>
                  <a:lnTo>
                    <a:pt x="1766" y="779"/>
                  </a:lnTo>
                  <a:lnTo>
                    <a:pt x="1714" y="727"/>
                  </a:lnTo>
                  <a:lnTo>
                    <a:pt x="442" y="727"/>
                  </a:lnTo>
                  <a:lnTo>
                    <a:pt x="338" y="753"/>
                  </a:lnTo>
                  <a:lnTo>
                    <a:pt x="260" y="805"/>
                  </a:lnTo>
                  <a:lnTo>
                    <a:pt x="182" y="883"/>
                  </a:lnTo>
                  <a:lnTo>
                    <a:pt x="104" y="961"/>
                  </a:lnTo>
                  <a:lnTo>
                    <a:pt x="52" y="1065"/>
                  </a:lnTo>
                  <a:lnTo>
                    <a:pt x="26" y="1169"/>
                  </a:lnTo>
                  <a:lnTo>
                    <a:pt x="0" y="1273"/>
                  </a:lnTo>
                  <a:lnTo>
                    <a:pt x="26" y="1377"/>
                  </a:lnTo>
                  <a:lnTo>
                    <a:pt x="52" y="1480"/>
                  </a:lnTo>
                  <a:lnTo>
                    <a:pt x="104" y="1558"/>
                  </a:lnTo>
                  <a:lnTo>
                    <a:pt x="182" y="1662"/>
                  </a:lnTo>
                  <a:lnTo>
                    <a:pt x="260" y="1714"/>
                  </a:lnTo>
                  <a:lnTo>
                    <a:pt x="338" y="1766"/>
                  </a:lnTo>
                  <a:lnTo>
                    <a:pt x="442" y="1792"/>
                  </a:lnTo>
                  <a:lnTo>
                    <a:pt x="545" y="1818"/>
                  </a:lnTo>
                  <a:lnTo>
                    <a:pt x="753" y="1818"/>
                  </a:lnTo>
                  <a:lnTo>
                    <a:pt x="753" y="8076"/>
                  </a:lnTo>
                  <a:lnTo>
                    <a:pt x="442" y="8076"/>
                  </a:lnTo>
                  <a:lnTo>
                    <a:pt x="338" y="8102"/>
                  </a:lnTo>
                  <a:lnTo>
                    <a:pt x="260" y="8153"/>
                  </a:lnTo>
                  <a:lnTo>
                    <a:pt x="182" y="8231"/>
                  </a:lnTo>
                  <a:lnTo>
                    <a:pt x="104" y="8309"/>
                  </a:lnTo>
                  <a:lnTo>
                    <a:pt x="52" y="8387"/>
                  </a:lnTo>
                  <a:lnTo>
                    <a:pt x="26" y="8491"/>
                  </a:lnTo>
                  <a:lnTo>
                    <a:pt x="0" y="8621"/>
                  </a:lnTo>
                  <a:lnTo>
                    <a:pt x="26" y="8725"/>
                  </a:lnTo>
                  <a:lnTo>
                    <a:pt x="52" y="8829"/>
                  </a:lnTo>
                  <a:lnTo>
                    <a:pt x="104" y="8906"/>
                  </a:lnTo>
                  <a:lnTo>
                    <a:pt x="182" y="8984"/>
                  </a:lnTo>
                  <a:lnTo>
                    <a:pt x="260" y="9062"/>
                  </a:lnTo>
                  <a:lnTo>
                    <a:pt x="338" y="9114"/>
                  </a:lnTo>
                  <a:lnTo>
                    <a:pt x="442" y="9140"/>
                  </a:lnTo>
                  <a:lnTo>
                    <a:pt x="545" y="9166"/>
                  </a:lnTo>
                  <a:lnTo>
                    <a:pt x="2649" y="9166"/>
                  </a:lnTo>
                  <a:lnTo>
                    <a:pt x="1740" y="11867"/>
                  </a:lnTo>
                  <a:lnTo>
                    <a:pt x="1740" y="11944"/>
                  </a:lnTo>
                  <a:lnTo>
                    <a:pt x="1766" y="12022"/>
                  </a:lnTo>
                  <a:lnTo>
                    <a:pt x="1844" y="12074"/>
                  </a:lnTo>
                  <a:lnTo>
                    <a:pt x="1922" y="12100"/>
                  </a:lnTo>
                  <a:lnTo>
                    <a:pt x="2649" y="12100"/>
                  </a:lnTo>
                  <a:lnTo>
                    <a:pt x="2701" y="12074"/>
                  </a:lnTo>
                  <a:lnTo>
                    <a:pt x="2752" y="12048"/>
                  </a:lnTo>
                  <a:lnTo>
                    <a:pt x="2804" y="12022"/>
                  </a:lnTo>
                  <a:lnTo>
                    <a:pt x="2830" y="11970"/>
                  </a:lnTo>
                  <a:lnTo>
                    <a:pt x="3765" y="9166"/>
                  </a:lnTo>
                  <a:lnTo>
                    <a:pt x="5531" y="9166"/>
                  </a:lnTo>
                  <a:lnTo>
                    <a:pt x="5531" y="11918"/>
                  </a:lnTo>
                  <a:lnTo>
                    <a:pt x="5531" y="11970"/>
                  </a:lnTo>
                  <a:lnTo>
                    <a:pt x="5583" y="12048"/>
                  </a:lnTo>
                  <a:lnTo>
                    <a:pt x="5635" y="12074"/>
                  </a:lnTo>
                  <a:lnTo>
                    <a:pt x="5687" y="12100"/>
                  </a:lnTo>
                  <a:lnTo>
                    <a:pt x="6440" y="12100"/>
                  </a:lnTo>
                  <a:lnTo>
                    <a:pt x="6492" y="12074"/>
                  </a:lnTo>
                  <a:lnTo>
                    <a:pt x="6569" y="12048"/>
                  </a:lnTo>
                  <a:lnTo>
                    <a:pt x="6595" y="11970"/>
                  </a:lnTo>
                  <a:lnTo>
                    <a:pt x="6621" y="11918"/>
                  </a:lnTo>
                  <a:lnTo>
                    <a:pt x="6621" y="9166"/>
                  </a:lnTo>
                  <a:lnTo>
                    <a:pt x="8387" y="9166"/>
                  </a:lnTo>
                  <a:lnTo>
                    <a:pt x="9296" y="11970"/>
                  </a:lnTo>
                  <a:lnTo>
                    <a:pt x="9322" y="12022"/>
                  </a:lnTo>
                  <a:lnTo>
                    <a:pt x="9374" y="12048"/>
                  </a:lnTo>
                  <a:lnTo>
                    <a:pt x="9426" y="12074"/>
                  </a:lnTo>
                  <a:lnTo>
                    <a:pt x="9478" y="12100"/>
                  </a:lnTo>
                  <a:lnTo>
                    <a:pt x="10205" y="12100"/>
                  </a:lnTo>
                  <a:lnTo>
                    <a:pt x="10282" y="12074"/>
                  </a:lnTo>
                  <a:lnTo>
                    <a:pt x="10360" y="12022"/>
                  </a:lnTo>
                  <a:lnTo>
                    <a:pt x="10386" y="11944"/>
                  </a:lnTo>
                  <a:lnTo>
                    <a:pt x="10386" y="11867"/>
                  </a:lnTo>
                  <a:lnTo>
                    <a:pt x="9997" y="10750"/>
                  </a:lnTo>
                  <a:lnTo>
                    <a:pt x="9971" y="10672"/>
                  </a:lnTo>
                  <a:lnTo>
                    <a:pt x="9919" y="10646"/>
                  </a:lnTo>
                  <a:lnTo>
                    <a:pt x="9867" y="10620"/>
                  </a:lnTo>
                  <a:lnTo>
                    <a:pt x="9789" y="10620"/>
                  </a:lnTo>
                  <a:lnTo>
                    <a:pt x="9711" y="10672"/>
                  </a:lnTo>
                  <a:lnTo>
                    <a:pt x="9685" y="10724"/>
                  </a:lnTo>
                  <a:lnTo>
                    <a:pt x="9659" y="10776"/>
                  </a:lnTo>
                  <a:lnTo>
                    <a:pt x="9659" y="10854"/>
                  </a:lnTo>
                  <a:lnTo>
                    <a:pt x="9971" y="11737"/>
                  </a:lnTo>
                  <a:lnTo>
                    <a:pt x="9607" y="11737"/>
                  </a:lnTo>
                  <a:lnTo>
                    <a:pt x="8751" y="9166"/>
                  </a:lnTo>
                  <a:lnTo>
                    <a:pt x="9114" y="9166"/>
                  </a:lnTo>
                  <a:lnTo>
                    <a:pt x="9426" y="10075"/>
                  </a:lnTo>
                  <a:lnTo>
                    <a:pt x="9452" y="10127"/>
                  </a:lnTo>
                  <a:lnTo>
                    <a:pt x="9504" y="10179"/>
                  </a:lnTo>
                  <a:lnTo>
                    <a:pt x="9581" y="10205"/>
                  </a:lnTo>
                  <a:lnTo>
                    <a:pt x="9633" y="10179"/>
                  </a:lnTo>
                  <a:lnTo>
                    <a:pt x="9711" y="10153"/>
                  </a:lnTo>
                  <a:lnTo>
                    <a:pt x="9737" y="10101"/>
                  </a:lnTo>
                  <a:lnTo>
                    <a:pt x="9763" y="10023"/>
                  </a:lnTo>
                  <a:lnTo>
                    <a:pt x="9763" y="9971"/>
                  </a:lnTo>
                  <a:lnTo>
                    <a:pt x="9478" y="9166"/>
                  </a:lnTo>
                  <a:lnTo>
                    <a:pt x="11581" y="9166"/>
                  </a:lnTo>
                  <a:lnTo>
                    <a:pt x="11685" y="9140"/>
                  </a:lnTo>
                  <a:lnTo>
                    <a:pt x="11788" y="9114"/>
                  </a:lnTo>
                  <a:lnTo>
                    <a:pt x="11866" y="9062"/>
                  </a:lnTo>
                  <a:lnTo>
                    <a:pt x="11944" y="8984"/>
                  </a:lnTo>
                  <a:lnTo>
                    <a:pt x="12022" y="8906"/>
                  </a:lnTo>
                  <a:lnTo>
                    <a:pt x="12074" y="8829"/>
                  </a:lnTo>
                  <a:lnTo>
                    <a:pt x="12100" y="8725"/>
                  </a:lnTo>
                  <a:lnTo>
                    <a:pt x="12126" y="8621"/>
                  </a:lnTo>
                  <a:lnTo>
                    <a:pt x="12100" y="8491"/>
                  </a:lnTo>
                  <a:lnTo>
                    <a:pt x="12074" y="8387"/>
                  </a:lnTo>
                  <a:lnTo>
                    <a:pt x="12022" y="8309"/>
                  </a:lnTo>
                  <a:lnTo>
                    <a:pt x="11944" y="8231"/>
                  </a:lnTo>
                  <a:lnTo>
                    <a:pt x="11866" y="8153"/>
                  </a:lnTo>
                  <a:lnTo>
                    <a:pt x="11788" y="8102"/>
                  </a:lnTo>
                  <a:lnTo>
                    <a:pt x="11685" y="8076"/>
                  </a:lnTo>
                  <a:lnTo>
                    <a:pt x="11373" y="8076"/>
                  </a:lnTo>
                  <a:lnTo>
                    <a:pt x="11373" y="1818"/>
                  </a:lnTo>
                  <a:lnTo>
                    <a:pt x="11581" y="1818"/>
                  </a:lnTo>
                  <a:lnTo>
                    <a:pt x="11685" y="1792"/>
                  </a:lnTo>
                  <a:lnTo>
                    <a:pt x="11788" y="1766"/>
                  </a:lnTo>
                  <a:lnTo>
                    <a:pt x="11866" y="1714"/>
                  </a:lnTo>
                  <a:lnTo>
                    <a:pt x="11944" y="1662"/>
                  </a:lnTo>
                  <a:lnTo>
                    <a:pt x="12022" y="1558"/>
                  </a:lnTo>
                  <a:lnTo>
                    <a:pt x="12074" y="1480"/>
                  </a:lnTo>
                  <a:lnTo>
                    <a:pt x="12100" y="1377"/>
                  </a:lnTo>
                  <a:lnTo>
                    <a:pt x="12126" y="1273"/>
                  </a:lnTo>
                  <a:lnTo>
                    <a:pt x="12100" y="1169"/>
                  </a:lnTo>
                  <a:lnTo>
                    <a:pt x="12074" y="1065"/>
                  </a:lnTo>
                  <a:lnTo>
                    <a:pt x="12022" y="961"/>
                  </a:lnTo>
                  <a:lnTo>
                    <a:pt x="11944" y="883"/>
                  </a:lnTo>
                  <a:lnTo>
                    <a:pt x="11866" y="805"/>
                  </a:lnTo>
                  <a:lnTo>
                    <a:pt x="11788" y="753"/>
                  </a:lnTo>
                  <a:lnTo>
                    <a:pt x="11685" y="727"/>
                  </a:lnTo>
                  <a:lnTo>
                    <a:pt x="6959" y="727"/>
                  </a:lnTo>
                  <a:lnTo>
                    <a:pt x="6907" y="572"/>
                  </a:lnTo>
                  <a:lnTo>
                    <a:pt x="6855" y="442"/>
                  </a:lnTo>
                  <a:lnTo>
                    <a:pt x="6751" y="312"/>
                  </a:lnTo>
                  <a:lnTo>
                    <a:pt x="6647" y="208"/>
                  </a:lnTo>
                  <a:lnTo>
                    <a:pt x="6517" y="104"/>
                  </a:lnTo>
                  <a:lnTo>
                    <a:pt x="6388" y="52"/>
                  </a:lnTo>
                  <a:lnTo>
                    <a:pt x="6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7115725" y="3476750"/>
              <a:ext cx="137625" cy="137650"/>
            </a:xfrm>
            <a:custGeom>
              <a:avLst/>
              <a:gdLst/>
              <a:ahLst/>
              <a:cxnLst/>
              <a:rect l="l" t="t" r="r" b="b"/>
              <a:pathLst>
                <a:path w="5505" h="5506" extrusionOk="0">
                  <a:moveTo>
                    <a:pt x="2934" y="364"/>
                  </a:moveTo>
                  <a:lnTo>
                    <a:pt x="3142" y="390"/>
                  </a:lnTo>
                  <a:lnTo>
                    <a:pt x="3350" y="442"/>
                  </a:lnTo>
                  <a:lnTo>
                    <a:pt x="3557" y="494"/>
                  </a:lnTo>
                  <a:lnTo>
                    <a:pt x="3765" y="598"/>
                  </a:lnTo>
                  <a:lnTo>
                    <a:pt x="3947" y="676"/>
                  </a:lnTo>
                  <a:lnTo>
                    <a:pt x="4129" y="805"/>
                  </a:lnTo>
                  <a:lnTo>
                    <a:pt x="4284" y="935"/>
                  </a:lnTo>
                  <a:lnTo>
                    <a:pt x="4440" y="1065"/>
                  </a:lnTo>
                  <a:lnTo>
                    <a:pt x="4570" y="1221"/>
                  </a:lnTo>
                  <a:lnTo>
                    <a:pt x="4700" y="1377"/>
                  </a:lnTo>
                  <a:lnTo>
                    <a:pt x="4830" y="1558"/>
                  </a:lnTo>
                  <a:lnTo>
                    <a:pt x="4908" y="1740"/>
                  </a:lnTo>
                  <a:lnTo>
                    <a:pt x="5012" y="1948"/>
                  </a:lnTo>
                  <a:lnTo>
                    <a:pt x="5063" y="2156"/>
                  </a:lnTo>
                  <a:lnTo>
                    <a:pt x="5115" y="2363"/>
                  </a:lnTo>
                  <a:lnTo>
                    <a:pt x="5141" y="2571"/>
                  </a:lnTo>
                  <a:lnTo>
                    <a:pt x="4752" y="2571"/>
                  </a:lnTo>
                  <a:lnTo>
                    <a:pt x="4726" y="2389"/>
                  </a:lnTo>
                  <a:lnTo>
                    <a:pt x="4700" y="2233"/>
                  </a:lnTo>
                  <a:lnTo>
                    <a:pt x="4648" y="2052"/>
                  </a:lnTo>
                  <a:lnTo>
                    <a:pt x="4570" y="1896"/>
                  </a:lnTo>
                  <a:lnTo>
                    <a:pt x="4388" y="1610"/>
                  </a:lnTo>
                  <a:lnTo>
                    <a:pt x="4181" y="1325"/>
                  </a:lnTo>
                  <a:lnTo>
                    <a:pt x="3895" y="1117"/>
                  </a:lnTo>
                  <a:lnTo>
                    <a:pt x="3609" y="935"/>
                  </a:lnTo>
                  <a:lnTo>
                    <a:pt x="3454" y="857"/>
                  </a:lnTo>
                  <a:lnTo>
                    <a:pt x="3272" y="805"/>
                  </a:lnTo>
                  <a:lnTo>
                    <a:pt x="3116" y="779"/>
                  </a:lnTo>
                  <a:lnTo>
                    <a:pt x="2934" y="753"/>
                  </a:lnTo>
                  <a:lnTo>
                    <a:pt x="2934" y="364"/>
                  </a:lnTo>
                  <a:close/>
                  <a:moveTo>
                    <a:pt x="2753" y="1091"/>
                  </a:moveTo>
                  <a:lnTo>
                    <a:pt x="2908" y="1117"/>
                  </a:lnTo>
                  <a:lnTo>
                    <a:pt x="3090" y="1143"/>
                  </a:lnTo>
                  <a:lnTo>
                    <a:pt x="3246" y="1169"/>
                  </a:lnTo>
                  <a:lnTo>
                    <a:pt x="3402" y="1221"/>
                  </a:lnTo>
                  <a:lnTo>
                    <a:pt x="3531" y="1299"/>
                  </a:lnTo>
                  <a:lnTo>
                    <a:pt x="3687" y="1377"/>
                  </a:lnTo>
                  <a:lnTo>
                    <a:pt x="3921" y="1584"/>
                  </a:lnTo>
                  <a:lnTo>
                    <a:pt x="4129" y="1818"/>
                  </a:lnTo>
                  <a:lnTo>
                    <a:pt x="4207" y="1974"/>
                  </a:lnTo>
                  <a:lnTo>
                    <a:pt x="4284" y="2104"/>
                  </a:lnTo>
                  <a:lnTo>
                    <a:pt x="4336" y="2259"/>
                  </a:lnTo>
                  <a:lnTo>
                    <a:pt x="4362" y="2415"/>
                  </a:lnTo>
                  <a:lnTo>
                    <a:pt x="4388" y="2597"/>
                  </a:lnTo>
                  <a:lnTo>
                    <a:pt x="4414" y="2753"/>
                  </a:lnTo>
                  <a:lnTo>
                    <a:pt x="4388" y="2935"/>
                  </a:lnTo>
                  <a:lnTo>
                    <a:pt x="4362" y="3090"/>
                  </a:lnTo>
                  <a:lnTo>
                    <a:pt x="4336" y="3246"/>
                  </a:lnTo>
                  <a:lnTo>
                    <a:pt x="4284" y="3402"/>
                  </a:lnTo>
                  <a:lnTo>
                    <a:pt x="4207" y="3558"/>
                  </a:lnTo>
                  <a:lnTo>
                    <a:pt x="4129" y="3688"/>
                  </a:lnTo>
                  <a:lnTo>
                    <a:pt x="3921" y="3921"/>
                  </a:lnTo>
                  <a:lnTo>
                    <a:pt x="3687" y="4129"/>
                  </a:lnTo>
                  <a:lnTo>
                    <a:pt x="3531" y="4207"/>
                  </a:lnTo>
                  <a:lnTo>
                    <a:pt x="3402" y="4285"/>
                  </a:lnTo>
                  <a:lnTo>
                    <a:pt x="3246" y="4337"/>
                  </a:lnTo>
                  <a:lnTo>
                    <a:pt x="3090" y="4389"/>
                  </a:lnTo>
                  <a:lnTo>
                    <a:pt x="2908" y="4415"/>
                  </a:lnTo>
                  <a:lnTo>
                    <a:pt x="2571" y="4415"/>
                  </a:lnTo>
                  <a:lnTo>
                    <a:pt x="2415" y="4389"/>
                  </a:lnTo>
                  <a:lnTo>
                    <a:pt x="2259" y="4337"/>
                  </a:lnTo>
                  <a:lnTo>
                    <a:pt x="2103" y="4285"/>
                  </a:lnTo>
                  <a:lnTo>
                    <a:pt x="1948" y="4207"/>
                  </a:lnTo>
                  <a:lnTo>
                    <a:pt x="1818" y="4129"/>
                  </a:lnTo>
                  <a:lnTo>
                    <a:pt x="1584" y="3921"/>
                  </a:lnTo>
                  <a:lnTo>
                    <a:pt x="1376" y="3688"/>
                  </a:lnTo>
                  <a:lnTo>
                    <a:pt x="1298" y="3558"/>
                  </a:lnTo>
                  <a:lnTo>
                    <a:pt x="1221" y="3402"/>
                  </a:lnTo>
                  <a:lnTo>
                    <a:pt x="1169" y="3246"/>
                  </a:lnTo>
                  <a:lnTo>
                    <a:pt x="1117" y="3090"/>
                  </a:lnTo>
                  <a:lnTo>
                    <a:pt x="1091" y="2935"/>
                  </a:lnTo>
                  <a:lnTo>
                    <a:pt x="1091" y="2753"/>
                  </a:lnTo>
                  <a:lnTo>
                    <a:pt x="1091" y="2597"/>
                  </a:lnTo>
                  <a:lnTo>
                    <a:pt x="1117" y="2415"/>
                  </a:lnTo>
                  <a:lnTo>
                    <a:pt x="1169" y="2259"/>
                  </a:lnTo>
                  <a:lnTo>
                    <a:pt x="1221" y="2104"/>
                  </a:lnTo>
                  <a:lnTo>
                    <a:pt x="1298" y="1974"/>
                  </a:lnTo>
                  <a:lnTo>
                    <a:pt x="1376" y="1818"/>
                  </a:lnTo>
                  <a:lnTo>
                    <a:pt x="1584" y="1584"/>
                  </a:lnTo>
                  <a:lnTo>
                    <a:pt x="1818" y="1377"/>
                  </a:lnTo>
                  <a:lnTo>
                    <a:pt x="1948" y="1299"/>
                  </a:lnTo>
                  <a:lnTo>
                    <a:pt x="2103" y="1221"/>
                  </a:lnTo>
                  <a:lnTo>
                    <a:pt x="2259" y="1169"/>
                  </a:lnTo>
                  <a:lnTo>
                    <a:pt x="2415" y="1143"/>
                  </a:lnTo>
                  <a:lnTo>
                    <a:pt x="2571" y="1117"/>
                  </a:lnTo>
                  <a:lnTo>
                    <a:pt x="2753" y="1091"/>
                  </a:lnTo>
                  <a:close/>
                  <a:moveTo>
                    <a:pt x="5141" y="2935"/>
                  </a:moveTo>
                  <a:lnTo>
                    <a:pt x="5089" y="3194"/>
                  </a:lnTo>
                  <a:lnTo>
                    <a:pt x="5037" y="3428"/>
                  </a:lnTo>
                  <a:lnTo>
                    <a:pt x="4960" y="3662"/>
                  </a:lnTo>
                  <a:lnTo>
                    <a:pt x="4856" y="3869"/>
                  </a:lnTo>
                  <a:lnTo>
                    <a:pt x="4752" y="4077"/>
                  </a:lnTo>
                  <a:lnTo>
                    <a:pt x="4622" y="4259"/>
                  </a:lnTo>
                  <a:lnTo>
                    <a:pt x="4440" y="4441"/>
                  </a:lnTo>
                  <a:lnTo>
                    <a:pt x="4284" y="4596"/>
                  </a:lnTo>
                  <a:lnTo>
                    <a:pt x="4051" y="4285"/>
                  </a:lnTo>
                  <a:lnTo>
                    <a:pt x="4207" y="4155"/>
                  </a:lnTo>
                  <a:lnTo>
                    <a:pt x="4310" y="4025"/>
                  </a:lnTo>
                  <a:lnTo>
                    <a:pt x="4440" y="3869"/>
                  </a:lnTo>
                  <a:lnTo>
                    <a:pt x="4518" y="3688"/>
                  </a:lnTo>
                  <a:lnTo>
                    <a:pt x="4622" y="3506"/>
                  </a:lnTo>
                  <a:lnTo>
                    <a:pt x="4674" y="3324"/>
                  </a:lnTo>
                  <a:lnTo>
                    <a:pt x="4726" y="3142"/>
                  </a:lnTo>
                  <a:lnTo>
                    <a:pt x="4752" y="2935"/>
                  </a:lnTo>
                  <a:close/>
                  <a:moveTo>
                    <a:pt x="2571" y="364"/>
                  </a:moveTo>
                  <a:lnTo>
                    <a:pt x="2571" y="753"/>
                  </a:lnTo>
                  <a:lnTo>
                    <a:pt x="2337" y="779"/>
                  </a:lnTo>
                  <a:lnTo>
                    <a:pt x="2077" y="857"/>
                  </a:lnTo>
                  <a:lnTo>
                    <a:pt x="1792" y="987"/>
                  </a:lnTo>
                  <a:lnTo>
                    <a:pt x="1532" y="1143"/>
                  </a:lnTo>
                  <a:lnTo>
                    <a:pt x="1298" y="1351"/>
                  </a:lnTo>
                  <a:lnTo>
                    <a:pt x="1117" y="1584"/>
                  </a:lnTo>
                  <a:lnTo>
                    <a:pt x="961" y="1844"/>
                  </a:lnTo>
                  <a:lnTo>
                    <a:pt x="831" y="2130"/>
                  </a:lnTo>
                  <a:lnTo>
                    <a:pt x="753" y="2441"/>
                  </a:lnTo>
                  <a:lnTo>
                    <a:pt x="727" y="2753"/>
                  </a:lnTo>
                  <a:lnTo>
                    <a:pt x="753" y="2960"/>
                  </a:lnTo>
                  <a:lnTo>
                    <a:pt x="779" y="3168"/>
                  </a:lnTo>
                  <a:lnTo>
                    <a:pt x="831" y="3350"/>
                  </a:lnTo>
                  <a:lnTo>
                    <a:pt x="883" y="3532"/>
                  </a:lnTo>
                  <a:lnTo>
                    <a:pt x="987" y="3713"/>
                  </a:lnTo>
                  <a:lnTo>
                    <a:pt x="1091" y="3869"/>
                  </a:lnTo>
                  <a:lnTo>
                    <a:pt x="1195" y="4025"/>
                  </a:lnTo>
                  <a:lnTo>
                    <a:pt x="1324" y="4181"/>
                  </a:lnTo>
                  <a:lnTo>
                    <a:pt x="1480" y="4311"/>
                  </a:lnTo>
                  <a:lnTo>
                    <a:pt x="1636" y="4415"/>
                  </a:lnTo>
                  <a:lnTo>
                    <a:pt x="1792" y="4518"/>
                  </a:lnTo>
                  <a:lnTo>
                    <a:pt x="1974" y="4622"/>
                  </a:lnTo>
                  <a:lnTo>
                    <a:pt x="2155" y="4674"/>
                  </a:lnTo>
                  <a:lnTo>
                    <a:pt x="2337" y="4726"/>
                  </a:lnTo>
                  <a:lnTo>
                    <a:pt x="2545" y="4752"/>
                  </a:lnTo>
                  <a:lnTo>
                    <a:pt x="2753" y="4778"/>
                  </a:lnTo>
                  <a:lnTo>
                    <a:pt x="3012" y="4752"/>
                  </a:lnTo>
                  <a:lnTo>
                    <a:pt x="3272" y="4700"/>
                  </a:lnTo>
                  <a:lnTo>
                    <a:pt x="3531" y="4622"/>
                  </a:lnTo>
                  <a:lnTo>
                    <a:pt x="3765" y="4492"/>
                  </a:lnTo>
                  <a:lnTo>
                    <a:pt x="3999" y="4804"/>
                  </a:lnTo>
                  <a:lnTo>
                    <a:pt x="3713" y="4960"/>
                  </a:lnTo>
                  <a:lnTo>
                    <a:pt x="3402" y="5064"/>
                  </a:lnTo>
                  <a:lnTo>
                    <a:pt x="3064" y="5116"/>
                  </a:lnTo>
                  <a:lnTo>
                    <a:pt x="2753" y="5142"/>
                  </a:lnTo>
                  <a:lnTo>
                    <a:pt x="2493" y="5142"/>
                  </a:lnTo>
                  <a:lnTo>
                    <a:pt x="2259" y="5090"/>
                  </a:lnTo>
                  <a:lnTo>
                    <a:pt x="2025" y="5038"/>
                  </a:lnTo>
                  <a:lnTo>
                    <a:pt x="1818" y="4960"/>
                  </a:lnTo>
                  <a:lnTo>
                    <a:pt x="1610" y="4856"/>
                  </a:lnTo>
                  <a:lnTo>
                    <a:pt x="1402" y="4726"/>
                  </a:lnTo>
                  <a:lnTo>
                    <a:pt x="1221" y="4596"/>
                  </a:lnTo>
                  <a:lnTo>
                    <a:pt x="1065" y="4441"/>
                  </a:lnTo>
                  <a:lnTo>
                    <a:pt x="909" y="4285"/>
                  </a:lnTo>
                  <a:lnTo>
                    <a:pt x="753" y="4077"/>
                  </a:lnTo>
                  <a:lnTo>
                    <a:pt x="649" y="3895"/>
                  </a:lnTo>
                  <a:lnTo>
                    <a:pt x="545" y="3688"/>
                  </a:lnTo>
                  <a:lnTo>
                    <a:pt x="468" y="3454"/>
                  </a:lnTo>
                  <a:lnTo>
                    <a:pt x="390" y="3220"/>
                  </a:lnTo>
                  <a:lnTo>
                    <a:pt x="364" y="2986"/>
                  </a:lnTo>
                  <a:lnTo>
                    <a:pt x="364" y="2753"/>
                  </a:lnTo>
                  <a:lnTo>
                    <a:pt x="364" y="2519"/>
                  </a:lnTo>
                  <a:lnTo>
                    <a:pt x="390" y="2311"/>
                  </a:lnTo>
                  <a:lnTo>
                    <a:pt x="442" y="2104"/>
                  </a:lnTo>
                  <a:lnTo>
                    <a:pt x="519" y="1896"/>
                  </a:lnTo>
                  <a:lnTo>
                    <a:pt x="597" y="1688"/>
                  </a:lnTo>
                  <a:lnTo>
                    <a:pt x="701" y="1506"/>
                  </a:lnTo>
                  <a:lnTo>
                    <a:pt x="831" y="1325"/>
                  </a:lnTo>
                  <a:lnTo>
                    <a:pt x="961" y="1169"/>
                  </a:lnTo>
                  <a:lnTo>
                    <a:pt x="1117" y="1013"/>
                  </a:lnTo>
                  <a:lnTo>
                    <a:pt x="1272" y="857"/>
                  </a:lnTo>
                  <a:lnTo>
                    <a:pt x="1454" y="727"/>
                  </a:lnTo>
                  <a:lnTo>
                    <a:pt x="1662" y="624"/>
                  </a:lnTo>
                  <a:lnTo>
                    <a:pt x="1870" y="520"/>
                  </a:lnTo>
                  <a:lnTo>
                    <a:pt x="2103" y="468"/>
                  </a:lnTo>
                  <a:lnTo>
                    <a:pt x="2337" y="390"/>
                  </a:lnTo>
                  <a:lnTo>
                    <a:pt x="2571" y="364"/>
                  </a:lnTo>
                  <a:close/>
                  <a:moveTo>
                    <a:pt x="2753" y="0"/>
                  </a:moveTo>
                  <a:lnTo>
                    <a:pt x="2467" y="26"/>
                  </a:lnTo>
                  <a:lnTo>
                    <a:pt x="2207" y="78"/>
                  </a:lnTo>
                  <a:lnTo>
                    <a:pt x="1922" y="130"/>
                  </a:lnTo>
                  <a:lnTo>
                    <a:pt x="1688" y="234"/>
                  </a:lnTo>
                  <a:lnTo>
                    <a:pt x="1428" y="338"/>
                  </a:lnTo>
                  <a:lnTo>
                    <a:pt x="1221" y="468"/>
                  </a:lnTo>
                  <a:lnTo>
                    <a:pt x="1013" y="650"/>
                  </a:lnTo>
                  <a:lnTo>
                    <a:pt x="805" y="805"/>
                  </a:lnTo>
                  <a:lnTo>
                    <a:pt x="623" y="1013"/>
                  </a:lnTo>
                  <a:lnTo>
                    <a:pt x="468" y="1221"/>
                  </a:lnTo>
                  <a:lnTo>
                    <a:pt x="338" y="1455"/>
                  </a:lnTo>
                  <a:lnTo>
                    <a:pt x="208" y="1688"/>
                  </a:lnTo>
                  <a:lnTo>
                    <a:pt x="130" y="1948"/>
                  </a:lnTo>
                  <a:lnTo>
                    <a:pt x="52" y="2207"/>
                  </a:lnTo>
                  <a:lnTo>
                    <a:pt x="26" y="2467"/>
                  </a:lnTo>
                  <a:lnTo>
                    <a:pt x="0" y="2753"/>
                  </a:lnTo>
                  <a:lnTo>
                    <a:pt x="26" y="3038"/>
                  </a:lnTo>
                  <a:lnTo>
                    <a:pt x="52" y="3298"/>
                  </a:lnTo>
                  <a:lnTo>
                    <a:pt x="130" y="3584"/>
                  </a:lnTo>
                  <a:lnTo>
                    <a:pt x="208" y="3817"/>
                  </a:lnTo>
                  <a:lnTo>
                    <a:pt x="338" y="4077"/>
                  </a:lnTo>
                  <a:lnTo>
                    <a:pt x="468" y="4285"/>
                  </a:lnTo>
                  <a:lnTo>
                    <a:pt x="623" y="4518"/>
                  </a:lnTo>
                  <a:lnTo>
                    <a:pt x="805" y="4700"/>
                  </a:lnTo>
                  <a:lnTo>
                    <a:pt x="1013" y="4882"/>
                  </a:lnTo>
                  <a:lnTo>
                    <a:pt x="1221" y="5038"/>
                  </a:lnTo>
                  <a:lnTo>
                    <a:pt x="1454" y="5168"/>
                  </a:lnTo>
                  <a:lnTo>
                    <a:pt x="1688" y="5297"/>
                  </a:lnTo>
                  <a:lnTo>
                    <a:pt x="1948" y="5375"/>
                  </a:lnTo>
                  <a:lnTo>
                    <a:pt x="2207" y="5453"/>
                  </a:lnTo>
                  <a:lnTo>
                    <a:pt x="2493" y="5479"/>
                  </a:lnTo>
                  <a:lnTo>
                    <a:pt x="2753" y="5505"/>
                  </a:lnTo>
                  <a:lnTo>
                    <a:pt x="2778" y="5505"/>
                  </a:lnTo>
                  <a:lnTo>
                    <a:pt x="3064" y="5479"/>
                  </a:lnTo>
                  <a:lnTo>
                    <a:pt x="3324" y="5453"/>
                  </a:lnTo>
                  <a:lnTo>
                    <a:pt x="3583" y="5375"/>
                  </a:lnTo>
                  <a:lnTo>
                    <a:pt x="3843" y="5271"/>
                  </a:lnTo>
                  <a:lnTo>
                    <a:pt x="4077" y="5168"/>
                  </a:lnTo>
                  <a:lnTo>
                    <a:pt x="4310" y="5012"/>
                  </a:lnTo>
                  <a:lnTo>
                    <a:pt x="4518" y="4856"/>
                  </a:lnTo>
                  <a:lnTo>
                    <a:pt x="4700" y="4674"/>
                  </a:lnTo>
                  <a:lnTo>
                    <a:pt x="4882" y="4492"/>
                  </a:lnTo>
                  <a:lnTo>
                    <a:pt x="5037" y="4285"/>
                  </a:lnTo>
                  <a:lnTo>
                    <a:pt x="5167" y="4051"/>
                  </a:lnTo>
                  <a:lnTo>
                    <a:pt x="5297" y="3817"/>
                  </a:lnTo>
                  <a:lnTo>
                    <a:pt x="5375" y="3558"/>
                  </a:lnTo>
                  <a:lnTo>
                    <a:pt x="5453" y="3298"/>
                  </a:lnTo>
                  <a:lnTo>
                    <a:pt x="5479" y="3038"/>
                  </a:lnTo>
                  <a:lnTo>
                    <a:pt x="5505" y="2753"/>
                  </a:lnTo>
                  <a:lnTo>
                    <a:pt x="5479" y="2467"/>
                  </a:lnTo>
                  <a:lnTo>
                    <a:pt x="5427" y="2207"/>
                  </a:lnTo>
                  <a:lnTo>
                    <a:pt x="5375" y="1948"/>
                  </a:lnTo>
                  <a:lnTo>
                    <a:pt x="5271" y="1688"/>
                  </a:lnTo>
                  <a:lnTo>
                    <a:pt x="5167" y="1455"/>
                  </a:lnTo>
                  <a:lnTo>
                    <a:pt x="5037" y="1221"/>
                  </a:lnTo>
                  <a:lnTo>
                    <a:pt x="4856" y="1013"/>
                  </a:lnTo>
                  <a:lnTo>
                    <a:pt x="4700" y="805"/>
                  </a:lnTo>
                  <a:lnTo>
                    <a:pt x="4492" y="650"/>
                  </a:lnTo>
                  <a:lnTo>
                    <a:pt x="4284" y="468"/>
                  </a:lnTo>
                  <a:lnTo>
                    <a:pt x="4051" y="338"/>
                  </a:lnTo>
                  <a:lnTo>
                    <a:pt x="3817" y="234"/>
                  </a:lnTo>
                  <a:lnTo>
                    <a:pt x="3557" y="130"/>
                  </a:lnTo>
                  <a:lnTo>
                    <a:pt x="3298" y="78"/>
                  </a:lnTo>
                  <a:lnTo>
                    <a:pt x="3038" y="26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7168950" y="3515700"/>
              <a:ext cx="30525" cy="60400"/>
            </a:xfrm>
            <a:custGeom>
              <a:avLst/>
              <a:gdLst/>
              <a:ahLst/>
              <a:cxnLst/>
              <a:rect l="l" t="t" r="r" b="b"/>
              <a:pathLst>
                <a:path w="1221" h="2416" extrusionOk="0">
                  <a:moveTo>
                    <a:pt x="546" y="0"/>
                  </a:moveTo>
                  <a:lnTo>
                    <a:pt x="494" y="52"/>
                  </a:lnTo>
                  <a:lnTo>
                    <a:pt x="468" y="104"/>
                  </a:lnTo>
                  <a:lnTo>
                    <a:pt x="442" y="182"/>
                  </a:lnTo>
                  <a:lnTo>
                    <a:pt x="442" y="364"/>
                  </a:lnTo>
                  <a:lnTo>
                    <a:pt x="364" y="390"/>
                  </a:lnTo>
                  <a:lnTo>
                    <a:pt x="260" y="416"/>
                  </a:lnTo>
                  <a:lnTo>
                    <a:pt x="130" y="520"/>
                  </a:lnTo>
                  <a:lnTo>
                    <a:pt x="78" y="598"/>
                  </a:lnTo>
                  <a:lnTo>
                    <a:pt x="52" y="675"/>
                  </a:lnTo>
                  <a:lnTo>
                    <a:pt x="26" y="779"/>
                  </a:lnTo>
                  <a:lnTo>
                    <a:pt x="0" y="857"/>
                  </a:lnTo>
                  <a:lnTo>
                    <a:pt x="26" y="961"/>
                  </a:lnTo>
                  <a:lnTo>
                    <a:pt x="52" y="1065"/>
                  </a:lnTo>
                  <a:lnTo>
                    <a:pt x="104" y="1143"/>
                  </a:lnTo>
                  <a:lnTo>
                    <a:pt x="156" y="1221"/>
                  </a:lnTo>
                  <a:lnTo>
                    <a:pt x="234" y="1299"/>
                  </a:lnTo>
                  <a:lnTo>
                    <a:pt x="338" y="1325"/>
                  </a:lnTo>
                  <a:lnTo>
                    <a:pt x="416" y="1377"/>
                  </a:lnTo>
                  <a:lnTo>
                    <a:pt x="779" y="1377"/>
                  </a:lnTo>
                  <a:lnTo>
                    <a:pt x="831" y="1428"/>
                  </a:lnTo>
                  <a:lnTo>
                    <a:pt x="857" y="1480"/>
                  </a:lnTo>
                  <a:lnTo>
                    <a:pt x="883" y="1532"/>
                  </a:lnTo>
                  <a:lnTo>
                    <a:pt x="857" y="1610"/>
                  </a:lnTo>
                  <a:lnTo>
                    <a:pt x="831" y="1636"/>
                  </a:lnTo>
                  <a:lnTo>
                    <a:pt x="779" y="1688"/>
                  </a:lnTo>
                  <a:lnTo>
                    <a:pt x="494" y="1688"/>
                  </a:lnTo>
                  <a:lnTo>
                    <a:pt x="416" y="1662"/>
                  </a:lnTo>
                  <a:lnTo>
                    <a:pt x="390" y="1610"/>
                  </a:lnTo>
                  <a:lnTo>
                    <a:pt x="338" y="1532"/>
                  </a:lnTo>
                  <a:lnTo>
                    <a:pt x="286" y="1506"/>
                  </a:lnTo>
                  <a:lnTo>
                    <a:pt x="234" y="1480"/>
                  </a:lnTo>
                  <a:lnTo>
                    <a:pt x="156" y="1480"/>
                  </a:lnTo>
                  <a:lnTo>
                    <a:pt x="104" y="1506"/>
                  </a:lnTo>
                  <a:lnTo>
                    <a:pt x="52" y="1584"/>
                  </a:lnTo>
                  <a:lnTo>
                    <a:pt x="26" y="1636"/>
                  </a:lnTo>
                  <a:lnTo>
                    <a:pt x="52" y="1714"/>
                  </a:lnTo>
                  <a:lnTo>
                    <a:pt x="104" y="1844"/>
                  </a:lnTo>
                  <a:lnTo>
                    <a:pt x="182" y="1948"/>
                  </a:lnTo>
                  <a:lnTo>
                    <a:pt x="312" y="2000"/>
                  </a:lnTo>
                  <a:lnTo>
                    <a:pt x="442" y="2052"/>
                  </a:lnTo>
                  <a:lnTo>
                    <a:pt x="442" y="2233"/>
                  </a:lnTo>
                  <a:lnTo>
                    <a:pt x="468" y="2285"/>
                  </a:lnTo>
                  <a:lnTo>
                    <a:pt x="494" y="2363"/>
                  </a:lnTo>
                  <a:lnTo>
                    <a:pt x="546" y="2389"/>
                  </a:lnTo>
                  <a:lnTo>
                    <a:pt x="624" y="2415"/>
                  </a:lnTo>
                  <a:lnTo>
                    <a:pt x="675" y="2389"/>
                  </a:lnTo>
                  <a:lnTo>
                    <a:pt x="753" y="2363"/>
                  </a:lnTo>
                  <a:lnTo>
                    <a:pt x="779" y="2285"/>
                  </a:lnTo>
                  <a:lnTo>
                    <a:pt x="805" y="2233"/>
                  </a:lnTo>
                  <a:lnTo>
                    <a:pt x="805" y="2052"/>
                  </a:lnTo>
                  <a:lnTo>
                    <a:pt x="883" y="2026"/>
                  </a:lnTo>
                  <a:lnTo>
                    <a:pt x="961" y="1974"/>
                  </a:lnTo>
                  <a:lnTo>
                    <a:pt x="1091" y="1870"/>
                  </a:lnTo>
                  <a:lnTo>
                    <a:pt x="1143" y="1792"/>
                  </a:lnTo>
                  <a:lnTo>
                    <a:pt x="1195" y="1714"/>
                  </a:lnTo>
                  <a:lnTo>
                    <a:pt x="1221" y="1636"/>
                  </a:lnTo>
                  <a:lnTo>
                    <a:pt x="1221" y="1532"/>
                  </a:lnTo>
                  <a:lnTo>
                    <a:pt x="1221" y="1428"/>
                  </a:lnTo>
                  <a:lnTo>
                    <a:pt x="1195" y="1325"/>
                  </a:lnTo>
                  <a:lnTo>
                    <a:pt x="1143" y="1247"/>
                  </a:lnTo>
                  <a:lnTo>
                    <a:pt x="1065" y="1169"/>
                  </a:lnTo>
                  <a:lnTo>
                    <a:pt x="987" y="1117"/>
                  </a:lnTo>
                  <a:lnTo>
                    <a:pt x="909" y="1065"/>
                  </a:lnTo>
                  <a:lnTo>
                    <a:pt x="805" y="1039"/>
                  </a:lnTo>
                  <a:lnTo>
                    <a:pt x="701" y="1013"/>
                  </a:lnTo>
                  <a:lnTo>
                    <a:pt x="468" y="1013"/>
                  </a:lnTo>
                  <a:lnTo>
                    <a:pt x="416" y="987"/>
                  </a:lnTo>
                  <a:lnTo>
                    <a:pt x="390" y="935"/>
                  </a:lnTo>
                  <a:lnTo>
                    <a:pt x="364" y="857"/>
                  </a:lnTo>
                  <a:lnTo>
                    <a:pt x="390" y="805"/>
                  </a:lnTo>
                  <a:lnTo>
                    <a:pt x="416" y="753"/>
                  </a:lnTo>
                  <a:lnTo>
                    <a:pt x="468" y="727"/>
                  </a:lnTo>
                  <a:lnTo>
                    <a:pt x="520" y="701"/>
                  </a:lnTo>
                  <a:lnTo>
                    <a:pt x="701" y="701"/>
                  </a:lnTo>
                  <a:lnTo>
                    <a:pt x="779" y="727"/>
                  </a:lnTo>
                  <a:lnTo>
                    <a:pt x="805" y="805"/>
                  </a:lnTo>
                  <a:lnTo>
                    <a:pt x="857" y="857"/>
                  </a:lnTo>
                  <a:lnTo>
                    <a:pt x="909" y="909"/>
                  </a:lnTo>
                  <a:lnTo>
                    <a:pt x="1039" y="909"/>
                  </a:lnTo>
                  <a:lnTo>
                    <a:pt x="1091" y="883"/>
                  </a:lnTo>
                  <a:lnTo>
                    <a:pt x="1143" y="831"/>
                  </a:lnTo>
                  <a:lnTo>
                    <a:pt x="1169" y="753"/>
                  </a:lnTo>
                  <a:lnTo>
                    <a:pt x="1143" y="701"/>
                  </a:lnTo>
                  <a:lnTo>
                    <a:pt x="1091" y="572"/>
                  </a:lnTo>
                  <a:lnTo>
                    <a:pt x="1013" y="468"/>
                  </a:lnTo>
                  <a:lnTo>
                    <a:pt x="909" y="390"/>
                  </a:lnTo>
                  <a:lnTo>
                    <a:pt x="805" y="364"/>
                  </a:lnTo>
                  <a:lnTo>
                    <a:pt x="805" y="182"/>
                  </a:lnTo>
                  <a:lnTo>
                    <a:pt x="779" y="104"/>
                  </a:lnTo>
                  <a:lnTo>
                    <a:pt x="753" y="5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7262425" y="3504650"/>
              <a:ext cx="82450" cy="8475"/>
            </a:xfrm>
            <a:custGeom>
              <a:avLst/>
              <a:gdLst/>
              <a:ahLst/>
              <a:cxnLst/>
              <a:rect l="l" t="t" r="r" b="b"/>
              <a:pathLst>
                <a:path w="3298" h="339" extrusionOk="0">
                  <a:moveTo>
                    <a:pt x="104" y="1"/>
                  </a:moveTo>
                  <a:lnTo>
                    <a:pt x="52" y="53"/>
                  </a:lnTo>
                  <a:lnTo>
                    <a:pt x="26" y="105"/>
                  </a:lnTo>
                  <a:lnTo>
                    <a:pt x="0" y="183"/>
                  </a:lnTo>
                  <a:lnTo>
                    <a:pt x="26" y="235"/>
                  </a:lnTo>
                  <a:lnTo>
                    <a:pt x="52" y="287"/>
                  </a:lnTo>
                  <a:lnTo>
                    <a:pt x="104" y="339"/>
                  </a:lnTo>
                  <a:lnTo>
                    <a:pt x="3194" y="339"/>
                  </a:lnTo>
                  <a:lnTo>
                    <a:pt x="3246" y="287"/>
                  </a:lnTo>
                  <a:lnTo>
                    <a:pt x="3298" y="235"/>
                  </a:lnTo>
                  <a:lnTo>
                    <a:pt x="3298" y="183"/>
                  </a:lnTo>
                  <a:lnTo>
                    <a:pt x="3298" y="105"/>
                  </a:lnTo>
                  <a:lnTo>
                    <a:pt x="3246" y="53"/>
                  </a:lnTo>
                  <a:lnTo>
                    <a:pt x="31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7262425" y="3522825"/>
              <a:ext cx="82450" cy="9125"/>
            </a:xfrm>
            <a:custGeom>
              <a:avLst/>
              <a:gdLst/>
              <a:ahLst/>
              <a:cxnLst/>
              <a:rect l="l" t="t" r="r" b="b"/>
              <a:pathLst>
                <a:path w="3298" h="365" extrusionOk="0">
                  <a:moveTo>
                    <a:pt x="182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26" y="105"/>
                  </a:lnTo>
                  <a:lnTo>
                    <a:pt x="0" y="183"/>
                  </a:lnTo>
                  <a:lnTo>
                    <a:pt x="26" y="261"/>
                  </a:lnTo>
                  <a:lnTo>
                    <a:pt x="52" y="313"/>
                  </a:lnTo>
                  <a:lnTo>
                    <a:pt x="104" y="339"/>
                  </a:lnTo>
                  <a:lnTo>
                    <a:pt x="182" y="364"/>
                  </a:lnTo>
                  <a:lnTo>
                    <a:pt x="3116" y="364"/>
                  </a:lnTo>
                  <a:lnTo>
                    <a:pt x="3194" y="339"/>
                  </a:lnTo>
                  <a:lnTo>
                    <a:pt x="3246" y="313"/>
                  </a:lnTo>
                  <a:lnTo>
                    <a:pt x="3298" y="261"/>
                  </a:lnTo>
                  <a:lnTo>
                    <a:pt x="3298" y="183"/>
                  </a:lnTo>
                  <a:lnTo>
                    <a:pt x="3298" y="105"/>
                  </a:lnTo>
                  <a:lnTo>
                    <a:pt x="3246" y="53"/>
                  </a:lnTo>
                  <a:lnTo>
                    <a:pt x="3194" y="27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7262425" y="3541025"/>
              <a:ext cx="82450" cy="9100"/>
            </a:xfrm>
            <a:custGeom>
              <a:avLst/>
              <a:gdLst/>
              <a:ahLst/>
              <a:cxnLst/>
              <a:rect l="l" t="t" r="r" b="b"/>
              <a:pathLst>
                <a:path w="3298" h="364" extrusionOk="0">
                  <a:moveTo>
                    <a:pt x="182" y="0"/>
                  </a:moveTo>
                  <a:lnTo>
                    <a:pt x="104" y="26"/>
                  </a:lnTo>
                  <a:lnTo>
                    <a:pt x="52" y="52"/>
                  </a:lnTo>
                  <a:lnTo>
                    <a:pt x="26" y="130"/>
                  </a:lnTo>
                  <a:lnTo>
                    <a:pt x="0" y="182"/>
                  </a:lnTo>
                  <a:lnTo>
                    <a:pt x="26" y="260"/>
                  </a:lnTo>
                  <a:lnTo>
                    <a:pt x="52" y="312"/>
                  </a:lnTo>
                  <a:lnTo>
                    <a:pt x="104" y="338"/>
                  </a:lnTo>
                  <a:lnTo>
                    <a:pt x="182" y="364"/>
                  </a:lnTo>
                  <a:lnTo>
                    <a:pt x="3116" y="364"/>
                  </a:lnTo>
                  <a:lnTo>
                    <a:pt x="3194" y="338"/>
                  </a:lnTo>
                  <a:lnTo>
                    <a:pt x="3246" y="312"/>
                  </a:lnTo>
                  <a:lnTo>
                    <a:pt x="3298" y="260"/>
                  </a:lnTo>
                  <a:lnTo>
                    <a:pt x="3298" y="182"/>
                  </a:lnTo>
                  <a:lnTo>
                    <a:pt x="3298" y="130"/>
                  </a:lnTo>
                  <a:lnTo>
                    <a:pt x="3246" y="52"/>
                  </a:lnTo>
                  <a:lnTo>
                    <a:pt x="3194" y="26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7262425" y="3559850"/>
              <a:ext cx="82450" cy="8450"/>
            </a:xfrm>
            <a:custGeom>
              <a:avLst/>
              <a:gdLst/>
              <a:ahLst/>
              <a:cxnLst/>
              <a:rect l="l" t="t" r="r" b="b"/>
              <a:pathLst>
                <a:path w="3298" h="338" extrusionOk="0">
                  <a:moveTo>
                    <a:pt x="104" y="0"/>
                  </a:moveTo>
                  <a:lnTo>
                    <a:pt x="52" y="52"/>
                  </a:lnTo>
                  <a:lnTo>
                    <a:pt x="26" y="104"/>
                  </a:lnTo>
                  <a:lnTo>
                    <a:pt x="0" y="156"/>
                  </a:lnTo>
                  <a:lnTo>
                    <a:pt x="26" y="234"/>
                  </a:lnTo>
                  <a:lnTo>
                    <a:pt x="52" y="286"/>
                  </a:lnTo>
                  <a:lnTo>
                    <a:pt x="104" y="338"/>
                  </a:lnTo>
                  <a:lnTo>
                    <a:pt x="3194" y="338"/>
                  </a:lnTo>
                  <a:lnTo>
                    <a:pt x="3246" y="286"/>
                  </a:lnTo>
                  <a:lnTo>
                    <a:pt x="3298" y="234"/>
                  </a:lnTo>
                  <a:lnTo>
                    <a:pt x="3298" y="156"/>
                  </a:lnTo>
                  <a:lnTo>
                    <a:pt x="3298" y="104"/>
                  </a:lnTo>
                  <a:lnTo>
                    <a:pt x="3246" y="52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7262425" y="3578025"/>
              <a:ext cx="36375" cy="9100"/>
            </a:xfrm>
            <a:custGeom>
              <a:avLst/>
              <a:gdLst/>
              <a:ahLst/>
              <a:cxnLst/>
              <a:rect l="l" t="t" r="r" b="b"/>
              <a:pathLst>
                <a:path w="1455" h="364" extrusionOk="0">
                  <a:moveTo>
                    <a:pt x="104" y="0"/>
                  </a:moveTo>
                  <a:lnTo>
                    <a:pt x="52" y="52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26" y="234"/>
                  </a:lnTo>
                  <a:lnTo>
                    <a:pt x="52" y="312"/>
                  </a:lnTo>
                  <a:lnTo>
                    <a:pt x="104" y="338"/>
                  </a:lnTo>
                  <a:lnTo>
                    <a:pt x="182" y="364"/>
                  </a:lnTo>
                  <a:lnTo>
                    <a:pt x="1299" y="364"/>
                  </a:lnTo>
                  <a:lnTo>
                    <a:pt x="1351" y="338"/>
                  </a:lnTo>
                  <a:lnTo>
                    <a:pt x="1403" y="312"/>
                  </a:lnTo>
                  <a:lnTo>
                    <a:pt x="1454" y="234"/>
                  </a:lnTo>
                  <a:lnTo>
                    <a:pt x="1454" y="182"/>
                  </a:lnTo>
                  <a:lnTo>
                    <a:pt x="1454" y="104"/>
                  </a:lnTo>
                  <a:lnTo>
                    <a:pt x="1403" y="52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7308500" y="3578025"/>
              <a:ext cx="36375" cy="9100"/>
            </a:xfrm>
            <a:custGeom>
              <a:avLst/>
              <a:gdLst/>
              <a:ahLst/>
              <a:cxnLst/>
              <a:rect l="l" t="t" r="r" b="b"/>
              <a:pathLst>
                <a:path w="1455" h="364" extrusionOk="0">
                  <a:moveTo>
                    <a:pt x="105" y="0"/>
                  </a:moveTo>
                  <a:lnTo>
                    <a:pt x="53" y="52"/>
                  </a:lnTo>
                  <a:lnTo>
                    <a:pt x="1" y="104"/>
                  </a:lnTo>
                  <a:lnTo>
                    <a:pt x="1" y="182"/>
                  </a:lnTo>
                  <a:lnTo>
                    <a:pt x="1" y="234"/>
                  </a:lnTo>
                  <a:lnTo>
                    <a:pt x="53" y="312"/>
                  </a:lnTo>
                  <a:lnTo>
                    <a:pt x="105" y="338"/>
                  </a:lnTo>
                  <a:lnTo>
                    <a:pt x="183" y="364"/>
                  </a:lnTo>
                  <a:lnTo>
                    <a:pt x="1273" y="364"/>
                  </a:lnTo>
                  <a:lnTo>
                    <a:pt x="1351" y="338"/>
                  </a:lnTo>
                  <a:lnTo>
                    <a:pt x="1403" y="312"/>
                  </a:lnTo>
                  <a:lnTo>
                    <a:pt x="1429" y="234"/>
                  </a:lnTo>
                  <a:lnTo>
                    <a:pt x="1455" y="182"/>
                  </a:lnTo>
                  <a:lnTo>
                    <a:pt x="1429" y="104"/>
                  </a:lnTo>
                  <a:lnTo>
                    <a:pt x="1403" y="52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"/>
          <p:cNvSpPr/>
          <p:nvPr/>
        </p:nvSpPr>
        <p:spPr>
          <a:xfrm>
            <a:off x="1345350" y="504525"/>
            <a:ext cx="64533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9" name="Google Shape;379;p20"/>
          <p:cNvCxnSpPr>
            <a:stCxn id="380" idx="2"/>
            <a:endCxn id="381" idx="6"/>
          </p:cNvCxnSpPr>
          <p:nvPr/>
        </p:nvCxnSpPr>
        <p:spPr>
          <a:xfrm rot="10800000">
            <a:off x="2306400" y="2017391"/>
            <a:ext cx="1742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20"/>
          <p:cNvCxnSpPr>
            <a:stCxn id="380" idx="6"/>
            <a:endCxn id="383" idx="2"/>
          </p:cNvCxnSpPr>
          <p:nvPr/>
        </p:nvCxnSpPr>
        <p:spPr>
          <a:xfrm>
            <a:off x="5095500" y="2017391"/>
            <a:ext cx="1742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" name="Başlık 3">
            <a:extLst>
              <a:ext uri="{FF2B5EF4-FFF2-40B4-BE49-F238E27FC236}">
                <a16:creationId xmlns:a16="http://schemas.microsoft.com/office/drawing/2014/main" id="{EFAA9768-C547-ACF6-FDDC-303FDE1E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80" name="Google Shape;380;p20"/>
          <p:cNvSpPr/>
          <p:nvPr/>
        </p:nvSpPr>
        <p:spPr>
          <a:xfrm>
            <a:off x="4048500" y="1493891"/>
            <a:ext cx="1047000" cy="1047000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20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0"/>
          <p:cNvSpPr/>
          <p:nvPr/>
        </p:nvSpPr>
        <p:spPr>
          <a:xfrm>
            <a:off x="4048500" y="1493891"/>
            <a:ext cx="1047000" cy="1047000"/>
          </a:xfrm>
          <a:prstGeom prst="arc">
            <a:avLst>
              <a:gd name="adj1" fmla="val 16200000"/>
              <a:gd name="adj2" fmla="val 5296173"/>
            </a:avLst>
          </a:prstGeom>
          <a:noFill/>
          <a:ln w="1524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0"/>
          <p:cNvSpPr/>
          <p:nvPr/>
        </p:nvSpPr>
        <p:spPr>
          <a:xfrm>
            <a:off x="6837724" y="1642541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1556574" y="1642541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0"/>
          <p:cNvGrpSpPr/>
          <p:nvPr/>
        </p:nvGrpSpPr>
        <p:grpSpPr>
          <a:xfrm>
            <a:off x="5469920" y="2829509"/>
            <a:ext cx="2623717" cy="599916"/>
            <a:chOff x="714750" y="3871541"/>
            <a:chExt cx="1791300" cy="599916"/>
          </a:xfrm>
        </p:grpSpPr>
        <p:sp>
          <p:nvSpPr>
            <p:cNvPr id="387" name="Google Shape;387;p20"/>
            <p:cNvSpPr txBox="1"/>
            <p:nvPr/>
          </p:nvSpPr>
          <p:spPr>
            <a:xfrm>
              <a:off x="714750" y="3871541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388" name="Google Shape;388;p20"/>
            <p:cNvSpPr txBox="1"/>
            <p:nvPr/>
          </p:nvSpPr>
          <p:spPr>
            <a:xfrm>
              <a:off x="714750" y="4105757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389" name="Google Shape;389;p20"/>
          <p:cNvGrpSpPr/>
          <p:nvPr/>
        </p:nvGrpSpPr>
        <p:grpSpPr>
          <a:xfrm>
            <a:off x="5469920" y="3680095"/>
            <a:ext cx="2623717" cy="599916"/>
            <a:chOff x="714750" y="3871541"/>
            <a:chExt cx="1791300" cy="599916"/>
          </a:xfrm>
        </p:grpSpPr>
        <p:sp>
          <p:nvSpPr>
            <p:cNvPr id="390" name="Google Shape;390;p20"/>
            <p:cNvSpPr txBox="1"/>
            <p:nvPr/>
          </p:nvSpPr>
          <p:spPr>
            <a:xfrm>
              <a:off x="714750" y="3871541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391" name="Google Shape;391;p20"/>
            <p:cNvSpPr txBox="1"/>
            <p:nvPr/>
          </p:nvSpPr>
          <p:spPr>
            <a:xfrm>
              <a:off x="714750" y="4105757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392" name="Google Shape;392;p20"/>
          <p:cNvSpPr/>
          <p:nvPr/>
        </p:nvSpPr>
        <p:spPr>
          <a:xfrm>
            <a:off x="8193955" y="2892261"/>
            <a:ext cx="118800" cy="1188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 txBox="1"/>
          <p:nvPr/>
        </p:nvSpPr>
        <p:spPr>
          <a:xfrm>
            <a:off x="7587550" y="1828375"/>
            <a:ext cx="722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94" name="Google Shape;394;p20"/>
          <p:cNvSpPr txBox="1"/>
          <p:nvPr/>
        </p:nvSpPr>
        <p:spPr>
          <a:xfrm>
            <a:off x="834050" y="1828375"/>
            <a:ext cx="722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95" name="Google Shape;395;p20"/>
          <p:cNvSpPr/>
          <p:nvPr/>
        </p:nvSpPr>
        <p:spPr>
          <a:xfrm>
            <a:off x="8193955" y="3749511"/>
            <a:ext cx="118800" cy="1188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6" name="Google Shape;396;p20"/>
          <p:cNvGrpSpPr/>
          <p:nvPr/>
        </p:nvGrpSpPr>
        <p:grpSpPr>
          <a:xfrm flipH="1">
            <a:off x="1050362" y="2829509"/>
            <a:ext cx="2623717" cy="599916"/>
            <a:chOff x="714750" y="3871541"/>
            <a:chExt cx="1791300" cy="599916"/>
          </a:xfrm>
        </p:grpSpPr>
        <p:sp>
          <p:nvSpPr>
            <p:cNvPr id="397" name="Google Shape;397;p20"/>
            <p:cNvSpPr txBox="1"/>
            <p:nvPr/>
          </p:nvSpPr>
          <p:spPr>
            <a:xfrm>
              <a:off x="714750" y="3871541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398" name="Google Shape;398;p20"/>
            <p:cNvSpPr txBox="1"/>
            <p:nvPr/>
          </p:nvSpPr>
          <p:spPr>
            <a:xfrm>
              <a:off x="714750" y="4105757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399" name="Google Shape;399;p20"/>
          <p:cNvGrpSpPr/>
          <p:nvPr/>
        </p:nvGrpSpPr>
        <p:grpSpPr>
          <a:xfrm flipH="1">
            <a:off x="1050362" y="3680095"/>
            <a:ext cx="2623717" cy="599916"/>
            <a:chOff x="714750" y="3871541"/>
            <a:chExt cx="1791300" cy="599916"/>
          </a:xfrm>
        </p:grpSpPr>
        <p:sp>
          <p:nvSpPr>
            <p:cNvPr id="400" name="Google Shape;400;p20"/>
            <p:cNvSpPr txBox="1"/>
            <p:nvPr/>
          </p:nvSpPr>
          <p:spPr>
            <a:xfrm>
              <a:off x="714750" y="3871541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401" name="Google Shape;401;p20"/>
            <p:cNvSpPr txBox="1"/>
            <p:nvPr/>
          </p:nvSpPr>
          <p:spPr>
            <a:xfrm>
              <a:off x="714750" y="4105757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402" name="Google Shape;402;p20"/>
          <p:cNvSpPr/>
          <p:nvPr/>
        </p:nvSpPr>
        <p:spPr>
          <a:xfrm flipH="1">
            <a:off x="831245" y="2892261"/>
            <a:ext cx="118800" cy="1188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 flipH="1">
            <a:off x="831245" y="3749511"/>
            <a:ext cx="118800" cy="1188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4" name="Google Shape;404;p20"/>
          <p:cNvCxnSpPr>
            <a:stCxn id="397" idx="1"/>
            <a:endCxn id="387" idx="1"/>
          </p:cNvCxnSpPr>
          <p:nvPr/>
        </p:nvCxnSpPr>
        <p:spPr>
          <a:xfrm>
            <a:off x="3674079" y="3012359"/>
            <a:ext cx="1795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20"/>
          <p:cNvCxnSpPr>
            <a:stCxn id="400" idx="1"/>
            <a:endCxn id="390" idx="1"/>
          </p:cNvCxnSpPr>
          <p:nvPr/>
        </p:nvCxnSpPr>
        <p:spPr>
          <a:xfrm>
            <a:off x="3674079" y="3862945"/>
            <a:ext cx="1795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406" name="Google Shape;406;p20"/>
          <p:cNvGrpSpPr/>
          <p:nvPr/>
        </p:nvGrpSpPr>
        <p:grpSpPr>
          <a:xfrm>
            <a:off x="1769070" y="1874476"/>
            <a:ext cx="324700" cy="285686"/>
            <a:chOff x="2518525" y="2724400"/>
            <a:chExt cx="302525" cy="266175"/>
          </a:xfrm>
        </p:grpSpPr>
        <p:sp>
          <p:nvSpPr>
            <p:cNvPr id="407" name="Google Shape;407;p20"/>
            <p:cNvSpPr/>
            <p:nvPr/>
          </p:nvSpPr>
          <p:spPr>
            <a:xfrm>
              <a:off x="2674325" y="2875650"/>
              <a:ext cx="27275" cy="92200"/>
            </a:xfrm>
            <a:custGeom>
              <a:avLst/>
              <a:gdLst/>
              <a:ahLst/>
              <a:cxnLst/>
              <a:rect l="l" t="t" r="r" b="b"/>
              <a:pathLst>
                <a:path w="1091" h="3688" extrusionOk="0">
                  <a:moveTo>
                    <a:pt x="156" y="1"/>
                  </a:moveTo>
                  <a:lnTo>
                    <a:pt x="104" y="26"/>
                  </a:lnTo>
                  <a:lnTo>
                    <a:pt x="52" y="52"/>
                  </a:lnTo>
                  <a:lnTo>
                    <a:pt x="26" y="104"/>
                  </a:lnTo>
                  <a:lnTo>
                    <a:pt x="0" y="156"/>
                  </a:lnTo>
                  <a:lnTo>
                    <a:pt x="0" y="3688"/>
                  </a:lnTo>
                  <a:lnTo>
                    <a:pt x="1091" y="3688"/>
                  </a:lnTo>
                  <a:lnTo>
                    <a:pt x="1091" y="156"/>
                  </a:lnTo>
                  <a:lnTo>
                    <a:pt x="1091" y="104"/>
                  </a:lnTo>
                  <a:lnTo>
                    <a:pt x="1065" y="52"/>
                  </a:lnTo>
                  <a:lnTo>
                    <a:pt x="1013" y="26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2582800" y="2788025"/>
              <a:ext cx="27275" cy="179825"/>
            </a:xfrm>
            <a:custGeom>
              <a:avLst/>
              <a:gdLst/>
              <a:ahLst/>
              <a:cxnLst/>
              <a:rect l="l" t="t" r="r" b="b"/>
              <a:pathLst>
                <a:path w="1091" h="7193" extrusionOk="0">
                  <a:moveTo>
                    <a:pt x="104" y="0"/>
                  </a:moveTo>
                  <a:lnTo>
                    <a:pt x="26" y="52"/>
                  </a:lnTo>
                  <a:lnTo>
                    <a:pt x="0" y="104"/>
                  </a:lnTo>
                  <a:lnTo>
                    <a:pt x="0" y="156"/>
                  </a:lnTo>
                  <a:lnTo>
                    <a:pt x="0" y="7193"/>
                  </a:lnTo>
                  <a:lnTo>
                    <a:pt x="1091" y="7193"/>
                  </a:lnTo>
                  <a:lnTo>
                    <a:pt x="1091" y="156"/>
                  </a:lnTo>
                  <a:lnTo>
                    <a:pt x="1091" y="104"/>
                  </a:lnTo>
                  <a:lnTo>
                    <a:pt x="1039" y="52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536700" y="2824375"/>
              <a:ext cx="27300" cy="143475"/>
            </a:xfrm>
            <a:custGeom>
              <a:avLst/>
              <a:gdLst/>
              <a:ahLst/>
              <a:cxnLst/>
              <a:rect l="l" t="t" r="r" b="b"/>
              <a:pathLst>
                <a:path w="1092" h="5739" extrusionOk="0">
                  <a:moveTo>
                    <a:pt x="157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1" y="104"/>
                  </a:lnTo>
                  <a:lnTo>
                    <a:pt x="1" y="182"/>
                  </a:lnTo>
                  <a:lnTo>
                    <a:pt x="1" y="5739"/>
                  </a:lnTo>
                  <a:lnTo>
                    <a:pt x="1091" y="5739"/>
                  </a:lnTo>
                  <a:lnTo>
                    <a:pt x="1091" y="182"/>
                  </a:lnTo>
                  <a:lnTo>
                    <a:pt x="1091" y="104"/>
                  </a:lnTo>
                  <a:lnTo>
                    <a:pt x="1065" y="52"/>
                  </a:lnTo>
                  <a:lnTo>
                    <a:pt x="987" y="26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536700" y="2824375"/>
              <a:ext cx="16250" cy="143475"/>
            </a:xfrm>
            <a:custGeom>
              <a:avLst/>
              <a:gdLst/>
              <a:ahLst/>
              <a:cxnLst/>
              <a:rect l="l" t="t" r="r" b="b"/>
              <a:pathLst>
                <a:path w="650" h="5739" extrusionOk="0">
                  <a:moveTo>
                    <a:pt x="157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1" y="104"/>
                  </a:lnTo>
                  <a:lnTo>
                    <a:pt x="1" y="182"/>
                  </a:lnTo>
                  <a:lnTo>
                    <a:pt x="1" y="5739"/>
                  </a:lnTo>
                  <a:lnTo>
                    <a:pt x="468" y="5739"/>
                  </a:lnTo>
                  <a:lnTo>
                    <a:pt x="468" y="182"/>
                  </a:lnTo>
                  <a:lnTo>
                    <a:pt x="494" y="104"/>
                  </a:lnTo>
                  <a:lnTo>
                    <a:pt x="520" y="52"/>
                  </a:lnTo>
                  <a:lnTo>
                    <a:pt x="572" y="2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628225" y="2824375"/>
              <a:ext cx="27950" cy="143475"/>
            </a:xfrm>
            <a:custGeom>
              <a:avLst/>
              <a:gdLst/>
              <a:ahLst/>
              <a:cxnLst/>
              <a:rect l="l" t="t" r="r" b="b"/>
              <a:pathLst>
                <a:path w="1118" h="5739" extrusionOk="0">
                  <a:moveTo>
                    <a:pt x="183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5739"/>
                  </a:lnTo>
                  <a:lnTo>
                    <a:pt x="1117" y="5739"/>
                  </a:lnTo>
                  <a:lnTo>
                    <a:pt x="1117" y="182"/>
                  </a:lnTo>
                  <a:lnTo>
                    <a:pt x="1091" y="104"/>
                  </a:lnTo>
                  <a:lnTo>
                    <a:pt x="1065" y="52"/>
                  </a:lnTo>
                  <a:lnTo>
                    <a:pt x="1014" y="26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628225" y="2824375"/>
              <a:ext cx="16250" cy="143475"/>
            </a:xfrm>
            <a:custGeom>
              <a:avLst/>
              <a:gdLst/>
              <a:ahLst/>
              <a:cxnLst/>
              <a:rect l="l" t="t" r="r" b="b"/>
              <a:pathLst>
                <a:path w="650" h="5739" extrusionOk="0">
                  <a:moveTo>
                    <a:pt x="183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5739"/>
                  </a:lnTo>
                  <a:lnTo>
                    <a:pt x="494" y="5739"/>
                  </a:lnTo>
                  <a:lnTo>
                    <a:pt x="494" y="182"/>
                  </a:lnTo>
                  <a:lnTo>
                    <a:pt x="494" y="104"/>
                  </a:lnTo>
                  <a:lnTo>
                    <a:pt x="520" y="52"/>
                  </a:lnTo>
                  <a:lnTo>
                    <a:pt x="572" y="2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523075" y="2967825"/>
              <a:ext cx="25350" cy="18200"/>
            </a:xfrm>
            <a:custGeom>
              <a:avLst/>
              <a:gdLst/>
              <a:ahLst/>
              <a:cxnLst/>
              <a:rect l="l" t="t" r="r" b="b"/>
              <a:pathLst>
                <a:path w="1014" h="728" extrusionOk="0">
                  <a:moveTo>
                    <a:pt x="364" y="1"/>
                  </a:moveTo>
                  <a:lnTo>
                    <a:pt x="208" y="27"/>
                  </a:lnTo>
                  <a:lnTo>
                    <a:pt x="104" y="104"/>
                  </a:lnTo>
                  <a:lnTo>
                    <a:pt x="26" y="208"/>
                  </a:lnTo>
                  <a:lnTo>
                    <a:pt x="0" y="364"/>
                  </a:lnTo>
                  <a:lnTo>
                    <a:pt x="26" y="494"/>
                  </a:lnTo>
                  <a:lnTo>
                    <a:pt x="104" y="624"/>
                  </a:lnTo>
                  <a:lnTo>
                    <a:pt x="208" y="702"/>
                  </a:lnTo>
                  <a:lnTo>
                    <a:pt x="364" y="728"/>
                  </a:lnTo>
                  <a:lnTo>
                    <a:pt x="1013" y="728"/>
                  </a:lnTo>
                  <a:lnTo>
                    <a:pt x="883" y="702"/>
                  </a:lnTo>
                  <a:lnTo>
                    <a:pt x="753" y="624"/>
                  </a:lnTo>
                  <a:lnTo>
                    <a:pt x="676" y="494"/>
                  </a:lnTo>
                  <a:lnTo>
                    <a:pt x="650" y="364"/>
                  </a:lnTo>
                  <a:lnTo>
                    <a:pt x="676" y="208"/>
                  </a:lnTo>
                  <a:lnTo>
                    <a:pt x="753" y="104"/>
                  </a:lnTo>
                  <a:lnTo>
                    <a:pt x="883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719750" y="2889275"/>
              <a:ext cx="96750" cy="96750"/>
            </a:xfrm>
            <a:custGeom>
              <a:avLst/>
              <a:gdLst/>
              <a:ahLst/>
              <a:cxnLst/>
              <a:rect l="l" t="t" r="r" b="b"/>
              <a:pathLst>
                <a:path w="3870" h="3870" extrusionOk="0">
                  <a:moveTo>
                    <a:pt x="1741" y="1"/>
                  </a:moveTo>
                  <a:lnTo>
                    <a:pt x="1559" y="27"/>
                  </a:lnTo>
                  <a:lnTo>
                    <a:pt x="1351" y="79"/>
                  </a:lnTo>
                  <a:lnTo>
                    <a:pt x="1195" y="157"/>
                  </a:lnTo>
                  <a:lnTo>
                    <a:pt x="1014" y="234"/>
                  </a:lnTo>
                  <a:lnTo>
                    <a:pt x="858" y="338"/>
                  </a:lnTo>
                  <a:lnTo>
                    <a:pt x="702" y="442"/>
                  </a:lnTo>
                  <a:lnTo>
                    <a:pt x="572" y="572"/>
                  </a:lnTo>
                  <a:lnTo>
                    <a:pt x="442" y="702"/>
                  </a:lnTo>
                  <a:lnTo>
                    <a:pt x="339" y="858"/>
                  </a:lnTo>
                  <a:lnTo>
                    <a:pt x="235" y="1013"/>
                  </a:lnTo>
                  <a:lnTo>
                    <a:pt x="157" y="1169"/>
                  </a:lnTo>
                  <a:lnTo>
                    <a:pt x="79" y="1351"/>
                  </a:lnTo>
                  <a:lnTo>
                    <a:pt x="27" y="1533"/>
                  </a:lnTo>
                  <a:lnTo>
                    <a:pt x="1" y="1740"/>
                  </a:lnTo>
                  <a:lnTo>
                    <a:pt x="1" y="1922"/>
                  </a:lnTo>
                  <a:lnTo>
                    <a:pt x="1" y="2130"/>
                  </a:lnTo>
                  <a:lnTo>
                    <a:pt x="27" y="2312"/>
                  </a:lnTo>
                  <a:lnTo>
                    <a:pt x="79" y="2519"/>
                  </a:lnTo>
                  <a:lnTo>
                    <a:pt x="157" y="2675"/>
                  </a:lnTo>
                  <a:lnTo>
                    <a:pt x="235" y="2857"/>
                  </a:lnTo>
                  <a:lnTo>
                    <a:pt x="339" y="3013"/>
                  </a:lnTo>
                  <a:lnTo>
                    <a:pt x="442" y="3169"/>
                  </a:lnTo>
                  <a:lnTo>
                    <a:pt x="572" y="3298"/>
                  </a:lnTo>
                  <a:lnTo>
                    <a:pt x="702" y="3428"/>
                  </a:lnTo>
                  <a:lnTo>
                    <a:pt x="858" y="3532"/>
                  </a:lnTo>
                  <a:lnTo>
                    <a:pt x="1014" y="3636"/>
                  </a:lnTo>
                  <a:lnTo>
                    <a:pt x="1195" y="3714"/>
                  </a:lnTo>
                  <a:lnTo>
                    <a:pt x="1351" y="3792"/>
                  </a:lnTo>
                  <a:lnTo>
                    <a:pt x="1559" y="3818"/>
                  </a:lnTo>
                  <a:lnTo>
                    <a:pt x="1741" y="3870"/>
                  </a:lnTo>
                  <a:lnTo>
                    <a:pt x="2130" y="3870"/>
                  </a:lnTo>
                  <a:lnTo>
                    <a:pt x="2338" y="3818"/>
                  </a:lnTo>
                  <a:lnTo>
                    <a:pt x="2520" y="3792"/>
                  </a:lnTo>
                  <a:lnTo>
                    <a:pt x="2701" y="3714"/>
                  </a:lnTo>
                  <a:lnTo>
                    <a:pt x="2857" y="3636"/>
                  </a:lnTo>
                  <a:lnTo>
                    <a:pt x="3013" y="3532"/>
                  </a:lnTo>
                  <a:lnTo>
                    <a:pt x="3169" y="3428"/>
                  </a:lnTo>
                  <a:lnTo>
                    <a:pt x="3299" y="3298"/>
                  </a:lnTo>
                  <a:lnTo>
                    <a:pt x="3428" y="3169"/>
                  </a:lnTo>
                  <a:lnTo>
                    <a:pt x="3532" y="3013"/>
                  </a:lnTo>
                  <a:lnTo>
                    <a:pt x="3636" y="2857"/>
                  </a:lnTo>
                  <a:lnTo>
                    <a:pt x="3714" y="2675"/>
                  </a:lnTo>
                  <a:lnTo>
                    <a:pt x="3792" y="2519"/>
                  </a:lnTo>
                  <a:lnTo>
                    <a:pt x="3844" y="2312"/>
                  </a:lnTo>
                  <a:lnTo>
                    <a:pt x="3870" y="2130"/>
                  </a:lnTo>
                  <a:lnTo>
                    <a:pt x="3870" y="1922"/>
                  </a:lnTo>
                  <a:lnTo>
                    <a:pt x="3870" y="1740"/>
                  </a:lnTo>
                  <a:lnTo>
                    <a:pt x="3844" y="1533"/>
                  </a:lnTo>
                  <a:lnTo>
                    <a:pt x="3792" y="1351"/>
                  </a:lnTo>
                  <a:lnTo>
                    <a:pt x="3714" y="1169"/>
                  </a:lnTo>
                  <a:lnTo>
                    <a:pt x="3636" y="1013"/>
                  </a:lnTo>
                  <a:lnTo>
                    <a:pt x="3532" y="858"/>
                  </a:lnTo>
                  <a:lnTo>
                    <a:pt x="3428" y="702"/>
                  </a:lnTo>
                  <a:lnTo>
                    <a:pt x="3299" y="572"/>
                  </a:lnTo>
                  <a:lnTo>
                    <a:pt x="3169" y="442"/>
                  </a:lnTo>
                  <a:lnTo>
                    <a:pt x="3013" y="338"/>
                  </a:lnTo>
                  <a:lnTo>
                    <a:pt x="2857" y="234"/>
                  </a:lnTo>
                  <a:lnTo>
                    <a:pt x="2701" y="157"/>
                  </a:lnTo>
                  <a:lnTo>
                    <a:pt x="2520" y="79"/>
                  </a:lnTo>
                  <a:lnTo>
                    <a:pt x="2338" y="27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719750" y="2889275"/>
              <a:ext cx="54575" cy="96750"/>
            </a:xfrm>
            <a:custGeom>
              <a:avLst/>
              <a:gdLst/>
              <a:ahLst/>
              <a:cxnLst/>
              <a:rect l="l" t="t" r="r" b="b"/>
              <a:pathLst>
                <a:path w="2183" h="3870" extrusionOk="0">
                  <a:moveTo>
                    <a:pt x="1741" y="1"/>
                  </a:moveTo>
                  <a:lnTo>
                    <a:pt x="1559" y="27"/>
                  </a:lnTo>
                  <a:lnTo>
                    <a:pt x="1351" y="79"/>
                  </a:lnTo>
                  <a:lnTo>
                    <a:pt x="1195" y="157"/>
                  </a:lnTo>
                  <a:lnTo>
                    <a:pt x="1014" y="234"/>
                  </a:lnTo>
                  <a:lnTo>
                    <a:pt x="858" y="338"/>
                  </a:lnTo>
                  <a:lnTo>
                    <a:pt x="702" y="442"/>
                  </a:lnTo>
                  <a:lnTo>
                    <a:pt x="572" y="572"/>
                  </a:lnTo>
                  <a:lnTo>
                    <a:pt x="442" y="702"/>
                  </a:lnTo>
                  <a:lnTo>
                    <a:pt x="339" y="858"/>
                  </a:lnTo>
                  <a:lnTo>
                    <a:pt x="235" y="1013"/>
                  </a:lnTo>
                  <a:lnTo>
                    <a:pt x="157" y="1169"/>
                  </a:lnTo>
                  <a:lnTo>
                    <a:pt x="79" y="1351"/>
                  </a:lnTo>
                  <a:lnTo>
                    <a:pt x="27" y="1533"/>
                  </a:lnTo>
                  <a:lnTo>
                    <a:pt x="1" y="1740"/>
                  </a:lnTo>
                  <a:lnTo>
                    <a:pt x="1" y="1922"/>
                  </a:lnTo>
                  <a:lnTo>
                    <a:pt x="1" y="2130"/>
                  </a:lnTo>
                  <a:lnTo>
                    <a:pt x="27" y="2312"/>
                  </a:lnTo>
                  <a:lnTo>
                    <a:pt x="79" y="2519"/>
                  </a:lnTo>
                  <a:lnTo>
                    <a:pt x="157" y="2675"/>
                  </a:lnTo>
                  <a:lnTo>
                    <a:pt x="235" y="2857"/>
                  </a:lnTo>
                  <a:lnTo>
                    <a:pt x="339" y="3013"/>
                  </a:lnTo>
                  <a:lnTo>
                    <a:pt x="442" y="3169"/>
                  </a:lnTo>
                  <a:lnTo>
                    <a:pt x="572" y="3298"/>
                  </a:lnTo>
                  <a:lnTo>
                    <a:pt x="702" y="3428"/>
                  </a:lnTo>
                  <a:lnTo>
                    <a:pt x="858" y="3532"/>
                  </a:lnTo>
                  <a:lnTo>
                    <a:pt x="1014" y="3636"/>
                  </a:lnTo>
                  <a:lnTo>
                    <a:pt x="1195" y="3714"/>
                  </a:lnTo>
                  <a:lnTo>
                    <a:pt x="1351" y="3792"/>
                  </a:lnTo>
                  <a:lnTo>
                    <a:pt x="1559" y="3818"/>
                  </a:lnTo>
                  <a:lnTo>
                    <a:pt x="1741" y="3870"/>
                  </a:lnTo>
                  <a:lnTo>
                    <a:pt x="1948" y="3870"/>
                  </a:lnTo>
                  <a:lnTo>
                    <a:pt x="2182" y="3844"/>
                  </a:lnTo>
                  <a:lnTo>
                    <a:pt x="2000" y="3818"/>
                  </a:lnTo>
                  <a:lnTo>
                    <a:pt x="1819" y="3792"/>
                  </a:lnTo>
                  <a:lnTo>
                    <a:pt x="1663" y="3714"/>
                  </a:lnTo>
                  <a:lnTo>
                    <a:pt x="1507" y="3636"/>
                  </a:lnTo>
                  <a:lnTo>
                    <a:pt x="1221" y="3454"/>
                  </a:lnTo>
                  <a:lnTo>
                    <a:pt x="962" y="3221"/>
                  </a:lnTo>
                  <a:lnTo>
                    <a:pt x="754" y="2935"/>
                  </a:lnTo>
                  <a:lnTo>
                    <a:pt x="676" y="2805"/>
                  </a:lnTo>
                  <a:lnTo>
                    <a:pt x="598" y="2623"/>
                  </a:lnTo>
                  <a:lnTo>
                    <a:pt x="546" y="2468"/>
                  </a:lnTo>
                  <a:lnTo>
                    <a:pt x="494" y="2286"/>
                  </a:lnTo>
                  <a:lnTo>
                    <a:pt x="494" y="2104"/>
                  </a:lnTo>
                  <a:lnTo>
                    <a:pt x="468" y="1922"/>
                  </a:lnTo>
                  <a:lnTo>
                    <a:pt x="494" y="1740"/>
                  </a:lnTo>
                  <a:lnTo>
                    <a:pt x="494" y="1559"/>
                  </a:lnTo>
                  <a:lnTo>
                    <a:pt x="546" y="1403"/>
                  </a:lnTo>
                  <a:lnTo>
                    <a:pt x="598" y="1221"/>
                  </a:lnTo>
                  <a:lnTo>
                    <a:pt x="676" y="1065"/>
                  </a:lnTo>
                  <a:lnTo>
                    <a:pt x="754" y="910"/>
                  </a:lnTo>
                  <a:lnTo>
                    <a:pt x="962" y="650"/>
                  </a:lnTo>
                  <a:lnTo>
                    <a:pt x="1221" y="416"/>
                  </a:lnTo>
                  <a:lnTo>
                    <a:pt x="1507" y="209"/>
                  </a:lnTo>
                  <a:lnTo>
                    <a:pt x="1663" y="157"/>
                  </a:lnTo>
                  <a:lnTo>
                    <a:pt x="1819" y="79"/>
                  </a:lnTo>
                  <a:lnTo>
                    <a:pt x="2000" y="27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523075" y="2967825"/>
              <a:ext cx="243450" cy="18200"/>
            </a:xfrm>
            <a:custGeom>
              <a:avLst/>
              <a:gdLst/>
              <a:ahLst/>
              <a:cxnLst/>
              <a:rect l="l" t="t" r="r" b="b"/>
              <a:pathLst>
                <a:path w="9738" h="728" extrusionOk="0">
                  <a:moveTo>
                    <a:pt x="364" y="1"/>
                  </a:moveTo>
                  <a:lnTo>
                    <a:pt x="208" y="27"/>
                  </a:lnTo>
                  <a:lnTo>
                    <a:pt x="104" y="104"/>
                  </a:lnTo>
                  <a:lnTo>
                    <a:pt x="26" y="208"/>
                  </a:lnTo>
                  <a:lnTo>
                    <a:pt x="0" y="364"/>
                  </a:lnTo>
                  <a:lnTo>
                    <a:pt x="26" y="494"/>
                  </a:lnTo>
                  <a:lnTo>
                    <a:pt x="104" y="624"/>
                  </a:lnTo>
                  <a:lnTo>
                    <a:pt x="208" y="702"/>
                  </a:lnTo>
                  <a:lnTo>
                    <a:pt x="364" y="728"/>
                  </a:lnTo>
                  <a:lnTo>
                    <a:pt x="9738" y="728"/>
                  </a:lnTo>
                  <a:lnTo>
                    <a:pt x="9530" y="702"/>
                  </a:lnTo>
                  <a:lnTo>
                    <a:pt x="9322" y="676"/>
                  </a:lnTo>
                  <a:lnTo>
                    <a:pt x="9114" y="598"/>
                  </a:lnTo>
                  <a:lnTo>
                    <a:pt x="8933" y="520"/>
                  </a:lnTo>
                  <a:lnTo>
                    <a:pt x="8751" y="416"/>
                  </a:lnTo>
                  <a:lnTo>
                    <a:pt x="8569" y="286"/>
                  </a:lnTo>
                  <a:lnTo>
                    <a:pt x="8413" y="156"/>
                  </a:lnTo>
                  <a:lnTo>
                    <a:pt x="82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587350" y="2728950"/>
              <a:ext cx="18200" cy="18200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364" y="0"/>
                  </a:moveTo>
                  <a:lnTo>
                    <a:pt x="208" y="26"/>
                  </a:lnTo>
                  <a:lnTo>
                    <a:pt x="104" y="104"/>
                  </a:lnTo>
                  <a:lnTo>
                    <a:pt x="26" y="234"/>
                  </a:lnTo>
                  <a:lnTo>
                    <a:pt x="0" y="364"/>
                  </a:lnTo>
                  <a:lnTo>
                    <a:pt x="26" y="520"/>
                  </a:lnTo>
                  <a:lnTo>
                    <a:pt x="104" y="624"/>
                  </a:lnTo>
                  <a:lnTo>
                    <a:pt x="208" y="701"/>
                  </a:lnTo>
                  <a:lnTo>
                    <a:pt x="364" y="727"/>
                  </a:lnTo>
                  <a:lnTo>
                    <a:pt x="493" y="701"/>
                  </a:lnTo>
                  <a:lnTo>
                    <a:pt x="623" y="624"/>
                  </a:lnTo>
                  <a:lnTo>
                    <a:pt x="701" y="520"/>
                  </a:lnTo>
                  <a:lnTo>
                    <a:pt x="727" y="364"/>
                  </a:lnTo>
                  <a:lnTo>
                    <a:pt x="701" y="234"/>
                  </a:lnTo>
                  <a:lnTo>
                    <a:pt x="623" y="104"/>
                  </a:lnTo>
                  <a:lnTo>
                    <a:pt x="493" y="26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632775" y="2765300"/>
              <a:ext cx="18850" cy="18200"/>
            </a:xfrm>
            <a:custGeom>
              <a:avLst/>
              <a:gdLst/>
              <a:ahLst/>
              <a:cxnLst/>
              <a:rect l="l" t="t" r="r" b="b"/>
              <a:pathLst>
                <a:path w="754" h="728" extrusionOk="0">
                  <a:moveTo>
                    <a:pt x="390" y="0"/>
                  </a:moveTo>
                  <a:lnTo>
                    <a:pt x="234" y="26"/>
                  </a:lnTo>
                  <a:lnTo>
                    <a:pt x="130" y="104"/>
                  </a:lnTo>
                  <a:lnTo>
                    <a:pt x="53" y="208"/>
                  </a:lnTo>
                  <a:lnTo>
                    <a:pt x="1" y="364"/>
                  </a:lnTo>
                  <a:lnTo>
                    <a:pt x="53" y="494"/>
                  </a:lnTo>
                  <a:lnTo>
                    <a:pt x="130" y="624"/>
                  </a:lnTo>
                  <a:lnTo>
                    <a:pt x="234" y="701"/>
                  </a:lnTo>
                  <a:lnTo>
                    <a:pt x="390" y="727"/>
                  </a:lnTo>
                  <a:lnTo>
                    <a:pt x="520" y="701"/>
                  </a:lnTo>
                  <a:lnTo>
                    <a:pt x="650" y="624"/>
                  </a:lnTo>
                  <a:lnTo>
                    <a:pt x="728" y="494"/>
                  </a:lnTo>
                  <a:lnTo>
                    <a:pt x="754" y="364"/>
                  </a:lnTo>
                  <a:lnTo>
                    <a:pt x="728" y="208"/>
                  </a:lnTo>
                  <a:lnTo>
                    <a:pt x="650" y="104"/>
                  </a:lnTo>
                  <a:lnTo>
                    <a:pt x="520" y="2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541250" y="2756850"/>
              <a:ext cx="18200" cy="18200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364" y="1"/>
                  </a:moveTo>
                  <a:lnTo>
                    <a:pt x="234" y="27"/>
                  </a:lnTo>
                  <a:lnTo>
                    <a:pt x="104" y="105"/>
                  </a:lnTo>
                  <a:lnTo>
                    <a:pt x="26" y="209"/>
                  </a:lnTo>
                  <a:lnTo>
                    <a:pt x="0" y="364"/>
                  </a:lnTo>
                  <a:lnTo>
                    <a:pt x="26" y="494"/>
                  </a:lnTo>
                  <a:lnTo>
                    <a:pt x="104" y="624"/>
                  </a:lnTo>
                  <a:lnTo>
                    <a:pt x="234" y="702"/>
                  </a:lnTo>
                  <a:lnTo>
                    <a:pt x="364" y="728"/>
                  </a:lnTo>
                  <a:lnTo>
                    <a:pt x="520" y="702"/>
                  </a:lnTo>
                  <a:lnTo>
                    <a:pt x="624" y="624"/>
                  </a:lnTo>
                  <a:lnTo>
                    <a:pt x="702" y="494"/>
                  </a:lnTo>
                  <a:lnTo>
                    <a:pt x="728" y="364"/>
                  </a:lnTo>
                  <a:lnTo>
                    <a:pt x="702" y="209"/>
                  </a:lnTo>
                  <a:lnTo>
                    <a:pt x="624" y="105"/>
                  </a:lnTo>
                  <a:lnTo>
                    <a:pt x="520" y="2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2678875" y="2811375"/>
              <a:ext cx="18200" cy="18850"/>
            </a:xfrm>
            <a:custGeom>
              <a:avLst/>
              <a:gdLst/>
              <a:ahLst/>
              <a:cxnLst/>
              <a:rect l="l" t="t" r="r" b="b"/>
              <a:pathLst>
                <a:path w="728" h="754" extrusionOk="0">
                  <a:moveTo>
                    <a:pt x="364" y="1"/>
                  </a:moveTo>
                  <a:lnTo>
                    <a:pt x="234" y="27"/>
                  </a:lnTo>
                  <a:lnTo>
                    <a:pt x="104" y="131"/>
                  </a:lnTo>
                  <a:lnTo>
                    <a:pt x="26" y="235"/>
                  </a:lnTo>
                  <a:lnTo>
                    <a:pt x="0" y="390"/>
                  </a:lnTo>
                  <a:lnTo>
                    <a:pt x="26" y="520"/>
                  </a:lnTo>
                  <a:lnTo>
                    <a:pt x="104" y="650"/>
                  </a:lnTo>
                  <a:lnTo>
                    <a:pt x="234" y="728"/>
                  </a:lnTo>
                  <a:lnTo>
                    <a:pt x="364" y="754"/>
                  </a:lnTo>
                  <a:lnTo>
                    <a:pt x="519" y="728"/>
                  </a:lnTo>
                  <a:lnTo>
                    <a:pt x="623" y="650"/>
                  </a:lnTo>
                  <a:lnTo>
                    <a:pt x="701" y="520"/>
                  </a:lnTo>
                  <a:lnTo>
                    <a:pt x="727" y="390"/>
                  </a:lnTo>
                  <a:lnTo>
                    <a:pt x="701" y="235"/>
                  </a:lnTo>
                  <a:lnTo>
                    <a:pt x="623" y="131"/>
                  </a:lnTo>
                  <a:lnTo>
                    <a:pt x="519" y="2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2536700" y="2724400"/>
              <a:ext cx="164900" cy="109725"/>
            </a:xfrm>
            <a:custGeom>
              <a:avLst/>
              <a:gdLst/>
              <a:ahLst/>
              <a:cxnLst/>
              <a:rect l="l" t="t" r="r" b="b"/>
              <a:pathLst>
                <a:path w="6596" h="4389" extrusionOk="0">
                  <a:moveTo>
                    <a:pt x="2390" y="364"/>
                  </a:moveTo>
                  <a:lnTo>
                    <a:pt x="2467" y="390"/>
                  </a:lnTo>
                  <a:lnTo>
                    <a:pt x="2519" y="416"/>
                  </a:lnTo>
                  <a:lnTo>
                    <a:pt x="2571" y="468"/>
                  </a:lnTo>
                  <a:lnTo>
                    <a:pt x="2571" y="546"/>
                  </a:lnTo>
                  <a:lnTo>
                    <a:pt x="2571" y="624"/>
                  </a:lnTo>
                  <a:lnTo>
                    <a:pt x="2519" y="676"/>
                  </a:lnTo>
                  <a:lnTo>
                    <a:pt x="2467" y="728"/>
                  </a:lnTo>
                  <a:lnTo>
                    <a:pt x="2390" y="754"/>
                  </a:lnTo>
                  <a:lnTo>
                    <a:pt x="2312" y="728"/>
                  </a:lnTo>
                  <a:lnTo>
                    <a:pt x="2260" y="676"/>
                  </a:lnTo>
                  <a:lnTo>
                    <a:pt x="2208" y="624"/>
                  </a:lnTo>
                  <a:lnTo>
                    <a:pt x="2208" y="546"/>
                  </a:lnTo>
                  <a:lnTo>
                    <a:pt x="2208" y="468"/>
                  </a:lnTo>
                  <a:lnTo>
                    <a:pt x="2260" y="416"/>
                  </a:lnTo>
                  <a:lnTo>
                    <a:pt x="2312" y="390"/>
                  </a:lnTo>
                  <a:lnTo>
                    <a:pt x="2390" y="364"/>
                  </a:lnTo>
                  <a:close/>
                  <a:moveTo>
                    <a:pt x="546" y="1455"/>
                  </a:moveTo>
                  <a:lnTo>
                    <a:pt x="624" y="1481"/>
                  </a:lnTo>
                  <a:lnTo>
                    <a:pt x="676" y="1533"/>
                  </a:lnTo>
                  <a:lnTo>
                    <a:pt x="728" y="1584"/>
                  </a:lnTo>
                  <a:lnTo>
                    <a:pt x="728" y="1662"/>
                  </a:lnTo>
                  <a:lnTo>
                    <a:pt x="728" y="1740"/>
                  </a:lnTo>
                  <a:lnTo>
                    <a:pt x="676" y="1792"/>
                  </a:lnTo>
                  <a:lnTo>
                    <a:pt x="624" y="1818"/>
                  </a:lnTo>
                  <a:lnTo>
                    <a:pt x="546" y="1844"/>
                  </a:lnTo>
                  <a:lnTo>
                    <a:pt x="468" y="1818"/>
                  </a:lnTo>
                  <a:lnTo>
                    <a:pt x="416" y="1792"/>
                  </a:lnTo>
                  <a:lnTo>
                    <a:pt x="364" y="1740"/>
                  </a:lnTo>
                  <a:lnTo>
                    <a:pt x="364" y="1662"/>
                  </a:lnTo>
                  <a:lnTo>
                    <a:pt x="364" y="1584"/>
                  </a:lnTo>
                  <a:lnTo>
                    <a:pt x="416" y="1533"/>
                  </a:lnTo>
                  <a:lnTo>
                    <a:pt x="468" y="1481"/>
                  </a:lnTo>
                  <a:lnTo>
                    <a:pt x="546" y="1455"/>
                  </a:lnTo>
                  <a:close/>
                  <a:moveTo>
                    <a:pt x="4285" y="1818"/>
                  </a:moveTo>
                  <a:lnTo>
                    <a:pt x="4363" y="1870"/>
                  </a:lnTo>
                  <a:lnTo>
                    <a:pt x="4389" y="1922"/>
                  </a:lnTo>
                  <a:lnTo>
                    <a:pt x="4415" y="2000"/>
                  </a:lnTo>
                  <a:lnTo>
                    <a:pt x="4389" y="2078"/>
                  </a:lnTo>
                  <a:lnTo>
                    <a:pt x="4363" y="2130"/>
                  </a:lnTo>
                  <a:lnTo>
                    <a:pt x="4285" y="2182"/>
                  </a:lnTo>
                  <a:lnTo>
                    <a:pt x="4155" y="2182"/>
                  </a:lnTo>
                  <a:lnTo>
                    <a:pt x="4077" y="2130"/>
                  </a:lnTo>
                  <a:lnTo>
                    <a:pt x="4051" y="2078"/>
                  </a:lnTo>
                  <a:lnTo>
                    <a:pt x="4025" y="2000"/>
                  </a:lnTo>
                  <a:lnTo>
                    <a:pt x="4051" y="1922"/>
                  </a:lnTo>
                  <a:lnTo>
                    <a:pt x="4077" y="1870"/>
                  </a:lnTo>
                  <a:lnTo>
                    <a:pt x="4155" y="1818"/>
                  </a:lnTo>
                  <a:close/>
                  <a:moveTo>
                    <a:pt x="6051" y="3662"/>
                  </a:moveTo>
                  <a:lnTo>
                    <a:pt x="6129" y="3688"/>
                  </a:lnTo>
                  <a:lnTo>
                    <a:pt x="6181" y="3714"/>
                  </a:lnTo>
                  <a:lnTo>
                    <a:pt x="6232" y="3792"/>
                  </a:lnTo>
                  <a:lnTo>
                    <a:pt x="6258" y="3869"/>
                  </a:lnTo>
                  <a:lnTo>
                    <a:pt x="6232" y="3921"/>
                  </a:lnTo>
                  <a:lnTo>
                    <a:pt x="6181" y="3999"/>
                  </a:lnTo>
                  <a:lnTo>
                    <a:pt x="6129" y="4025"/>
                  </a:lnTo>
                  <a:lnTo>
                    <a:pt x="6051" y="4051"/>
                  </a:lnTo>
                  <a:lnTo>
                    <a:pt x="5973" y="4025"/>
                  </a:lnTo>
                  <a:lnTo>
                    <a:pt x="5921" y="3999"/>
                  </a:lnTo>
                  <a:lnTo>
                    <a:pt x="5895" y="3921"/>
                  </a:lnTo>
                  <a:lnTo>
                    <a:pt x="5869" y="3869"/>
                  </a:lnTo>
                  <a:lnTo>
                    <a:pt x="5895" y="3792"/>
                  </a:lnTo>
                  <a:lnTo>
                    <a:pt x="5921" y="3714"/>
                  </a:lnTo>
                  <a:lnTo>
                    <a:pt x="5973" y="3688"/>
                  </a:lnTo>
                  <a:lnTo>
                    <a:pt x="6051" y="3662"/>
                  </a:lnTo>
                  <a:close/>
                  <a:moveTo>
                    <a:pt x="2390" y="1"/>
                  </a:moveTo>
                  <a:lnTo>
                    <a:pt x="2286" y="27"/>
                  </a:lnTo>
                  <a:lnTo>
                    <a:pt x="2182" y="53"/>
                  </a:lnTo>
                  <a:lnTo>
                    <a:pt x="2078" y="104"/>
                  </a:lnTo>
                  <a:lnTo>
                    <a:pt x="2000" y="156"/>
                  </a:lnTo>
                  <a:lnTo>
                    <a:pt x="1922" y="260"/>
                  </a:lnTo>
                  <a:lnTo>
                    <a:pt x="1896" y="338"/>
                  </a:lnTo>
                  <a:lnTo>
                    <a:pt x="1844" y="442"/>
                  </a:lnTo>
                  <a:lnTo>
                    <a:pt x="1844" y="546"/>
                  </a:lnTo>
                  <a:lnTo>
                    <a:pt x="1844" y="598"/>
                  </a:lnTo>
                  <a:lnTo>
                    <a:pt x="858" y="1195"/>
                  </a:lnTo>
                  <a:lnTo>
                    <a:pt x="702" y="1143"/>
                  </a:lnTo>
                  <a:lnTo>
                    <a:pt x="546" y="1117"/>
                  </a:lnTo>
                  <a:lnTo>
                    <a:pt x="442" y="1117"/>
                  </a:lnTo>
                  <a:lnTo>
                    <a:pt x="338" y="1143"/>
                  </a:lnTo>
                  <a:lnTo>
                    <a:pt x="234" y="1195"/>
                  </a:lnTo>
                  <a:lnTo>
                    <a:pt x="157" y="1273"/>
                  </a:lnTo>
                  <a:lnTo>
                    <a:pt x="105" y="1351"/>
                  </a:lnTo>
                  <a:lnTo>
                    <a:pt x="53" y="1455"/>
                  </a:lnTo>
                  <a:lnTo>
                    <a:pt x="27" y="1533"/>
                  </a:lnTo>
                  <a:lnTo>
                    <a:pt x="1" y="1662"/>
                  </a:lnTo>
                  <a:lnTo>
                    <a:pt x="27" y="1766"/>
                  </a:lnTo>
                  <a:lnTo>
                    <a:pt x="53" y="1870"/>
                  </a:lnTo>
                  <a:lnTo>
                    <a:pt x="105" y="1948"/>
                  </a:lnTo>
                  <a:lnTo>
                    <a:pt x="157" y="2052"/>
                  </a:lnTo>
                  <a:lnTo>
                    <a:pt x="234" y="2104"/>
                  </a:lnTo>
                  <a:lnTo>
                    <a:pt x="338" y="2156"/>
                  </a:lnTo>
                  <a:lnTo>
                    <a:pt x="442" y="2182"/>
                  </a:lnTo>
                  <a:lnTo>
                    <a:pt x="546" y="2208"/>
                  </a:lnTo>
                  <a:lnTo>
                    <a:pt x="650" y="2182"/>
                  </a:lnTo>
                  <a:lnTo>
                    <a:pt x="754" y="2156"/>
                  </a:lnTo>
                  <a:lnTo>
                    <a:pt x="858" y="2104"/>
                  </a:lnTo>
                  <a:lnTo>
                    <a:pt x="935" y="2052"/>
                  </a:lnTo>
                  <a:lnTo>
                    <a:pt x="1013" y="1948"/>
                  </a:lnTo>
                  <a:lnTo>
                    <a:pt x="1039" y="1870"/>
                  </a:lnTo>
                  <a:lnTo>
                    <a:pt x="1091" y="1766"/>
                  </a:lnTo>
                  <a:lnTo>
                    <a:pt x="1091" y="1662"/>
                  </a:lnTo>
                  <a:lnTo>
                    <a:pt x="1065" y="1481"/>
                  </a:lnTo>
                  <a:lnTo>
                    <a:pt x="2000" y="935"/>
                  </a:lnTo>
                  <a:lnTo>
                    <a:pt x="2078" y="987"/>
                  </a:lnTo>
                  <a:lnTo>
                    <a:pt x="2156" y="1039"/>
                  </a:lnTo>
                  <a:lnTo>
                    <a:pt x="2260" y="1091"/>
                  </a:lnTo>
                  <a:lnTo>
                    <a:pt x="2493" y="1091"/>
                  </a:lnTo>
                  <a:lnTo>
                    <a:pt x="2597" y="1065"/>
                  </a:lnTo>
                  <a:lnTo>
                    <a:pt x="2701" y="1013"/>
                  </a:lnTo>
                  <a:lnTo>
                    <a:pt x="2779" y="935"/>
                  </a:lnTo>
                  <a:lnTo>
                    <a:pt x="3714" y="1792"/>
                  </a:lnTo>
                  <a:lnTo>
                    <a:pt x="3688" y="1896"/>
                  </a:lnTo>
                  <a:lnTo>
                    <a:pt x="3688" y="2000"/>
                  </a:lnTo>
                  <a:lnTo>
                    <a:pt x="3688" y="2104"/>
                  </a:lnTo>
                  <a:lnTo>
                    <a:pt x="3714" y="2208"/>
                  </a:lnTo>
                  <a:lnTo>
                    <a:pt x="3766" y="2312"/>
                  </a:lnTo>
                  <a:lnTo>
                    <a:pt x="3844" y="2389"/>
                  </a:lnTo>
                  <a:lnTo>
                    <a:pt x="3922" y="2441"/>
                  </a:lnTo>
                  <a:lnTo>
                    <a:pt x="3999" y="2493"/>
                  </a:lnTo>
                  <a:lnTo>
                    <a:pt x="4103" y="2545"/>
                  </a:lnTo>
                  <a:lnTo>
                    <a:pt x="4233" y="2545"/>
                  </a:lnTo>
                  <a:lnTo>
                    <a:pt x="4363" y="2519"/>
                  </a:lnTo>
                  <a:lnTo>
                    <a:pt x="4493" y="2467"/>
                  </a:lnTo>
                  <a:lnTo>
                    <a:pt x="5583" y="3584"/>
                  </a:lnTo>
                  <a:lnTo>
                    <a:pt x="5531" y="3714"/>
                  </a:lnTo>
                  <a:lnTo>
                    <a:pt x="5505" y="3869"/>
                  </a:lnTo>
                  <a:lnTo>
                    <a:pt x="5531" y="3973"/>
                  </a:lnTo>
                  <a:lnTo>
                    <a:pt x="5557" y="4077"/>
                  </a:lnTo>
                  <a:lnTo>
                    <a:pt x="5609" y="4155"/>
                  </a:lnTo>
                  <a:lnTo>
                    <a:pt x="5661" y="4233"/>
                  </a:lnTo>
                  <a:lnTo>
                    <a:pt x="5765" y="4311"/>
                  </a:lnTo>
                  <a:lnTo>
                    <a:pt x="5843" y="4363"/>
                  </a:lnTo>
                  <a:lnTo>
                    <a:pt x="5947" y="4389"/>
                  </a:lnTo>
                  <a:lnTo>
                    <a:pt x="6155" y="4389"/>
                  </a:lnTo>
                  <a:lnTo>
                    <a:pt x="6258" y="4363"/>
                  </a:lnTo>
                  <a:lnTo>
                    <a:pt x="6362" y="4311"/>
                  </a:lnTo>
                  <a:lnTo>
                    <a:pt x="6440" y="4233"/>
                  </a:lnTo>
                  <a:lnTo>
                    <a:pt x="6518" y="4155"/>
                  </a:lnTo>
                  <a:lnTo>
                    <a:pt x="6570" y="4077"/>
                  </a:lnTo>
                  <a:lnTo>
                    <a:pt x="6596" y="3973"/>
                  </a:lnTo>
                  <a:lnTo>
                    <a:pt x="6596" y="3869"/>
                  </a:lnTo>
                  <a:lnTo>
                    <a:pt x="6596" y="3740"/>
                  </a:lnTo>
                  <a:lnTo>
                    <a:pt x="6570" y="3636"/>
                  </a:lnTo>
                  <a:lnTo>
                    <a:pt x="6518" y="3558"/>
                  </a:lnTo>
                  <a:lnTo>
                    <a:pt x="6440" y="3480"/>
                  </a:lnTo>
                  <a:lnTo>
                    <a:pt x="6362" y="3402"/>
                  </a:lnTo>
                  <a:lnTo>
                    <a:pt x="6258" y="3350"/>
                  </a:lnTo>
                  <a:lnTo>
                    <a:pt x="6155" y="3324"/>
                  </a:lnTo>
                  <a:lnTo>
                    <a:pt x="5973" y="3324"/>
                  </a:lnTo>
                  <a:lnTo>
                    <a:pt x="5869" y="3350"/>
                  </a:lnTo>
                  <a:lnTo>
                    <a:pt x="4726" y="2208"/>
                  </a:lnTo>
                  <a:lnTo>
                    <a:pt x="4752" y="2104"/>
                  </a:lnTo>
                  <a:lnTo>
                    <a:pt x="4778" y="2000"/>
                  </a:lnTo>
                  <a:lnTo>
                    <a:pt x="4752" y="1896"/>
                  </a:lnTo>
                  <a:lnTo>
                    <a:pt x="4726" y="1792"/>
                  </a:lnTo>
                  <a:lnTo>
                    <a:pt x="4675" y="1688"/>
                  </a:lnTo>
                  <a:lnTo>
                    <a:pt x="4597" y="1610"/>
                  </a:lnTo>
                  <a:lnTo>
                    <a:pt x="4519" y="1559"/>
                  </a:lnTo>
                  <a:lnTo>
                    <a:pt x="4441" y="1507"/>
                  </a:lnTo>
                  <a:lnTo>
                    <a:pt x="4337" y="1455"/>
                  </a:lnTo>
                  <a:lnTo>
                    <a:pt x="4233" y="1455"/>
                  </a:lnTo>
                  <a:lnTo>
                    <a:pt x="4077" y="1481"/>
                  </a:lnTo>
                  <a:lnTo>
                    <a:pt x="3947" y="1533"/>
                  </a:lnTo>
                  <a:lnTo>
                    <a:pt x="2935" y="598"/>
                  </a:lnTo>
                  <a:lnTo>
                    <a:pt x="2935" y="546"/>
                  </a:lnTo>
                  <a:lnTo>
                    <a:pt x="2909" y="442"/>
                  </a:lnTo>
                  <a:lnTo>
                    <a:pt x="2883" y="338"/>
                  </a:lnTo>
                  <a:lnTo>
                    <a:pt x="2831" y="260"/>
                  </a:lnTo>
                  <a:lnTo>
                    <a:pt x="2779" y="156"/>
                  </a:lnTo>
                  <a:lnTo>
                    <a:pt x="2701" y="104"/>
                  </a:lnTo>
                  <a:lnTo>
                    <a:pt x="2597" y="53"/>
                  </a:lnTo>
                  <a:lnTo>
                    <a:pt x="2493" y="27"/>
                  </a:lnTo>
                  <a:lnTo>
                    <a:pt x="23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2749625" y="2898375"/>
              <a:ext cx="37675" cy="78575"/>
            </a:xfrm>
            <a:custGeom>
              <a:avLst/>
              <a:gdLst/>
              <a:ahLst/>
              <a:cxnLst/>
              <a:rect l="l" t="t" r="r" b="b"/>
              <a:pathLst>
                <a:path w="1507" h="3143" extrusionOk="0">
                  <a:moveTo>
                    <a:pt x="753" y="0"/>
                  </a:moveTo>
                  <a:lnTo>
                    <a:pt x="676" y="26"/>
                  </a:lnTo>
                  <a:lnTo>
                    <a:pt x="624" y="52"/>
                  </a:lnTo>
                  <a:lnTo>
                    <a:pt x="572" y="104"/>
                  </a:lnTo>
                  <a:lnTo>
                    <a:pt x="572" y="182"/>
                  </a:lnTo>
                  <a:lnTo>
                    <a:pt x="572" y="494"/>
                  </a:lnTo>
                  <a:lnTo>
                    <a:pt x="442" y="520"/>
                  </a:lnTo>
                  <a:lnTo>
                    <a:pt x="338" y="546"/>
                  </a:lnTo>
                  <a:lnTo>
                    <a:pt x="234" y="623"/>
                  </a:lnTo>
                  <a:lnTo>
                    <a:pt x="156" y="675"/>
                  </a:lnTo>
                  <a:lnTo>
                    <a:pt x="78" y="779"/>
                  </a:lnTo>
                  <a:lnTo>
                    <a:pt x="26" y="883"/>
                  </a:lnTo>
                  <a:lnTo>
                    <a:pt x="0" y="987"/>
                  </a:lnTo>
                  <a:lnTo>
                    <a:pt x="0" y="1117"/>
                  </a:lnTo>
                  <a:lnTo>
                    <a:pt x="0" y="1247"/>
                  </a:lnTo>
                  <a:lnTo>
                    <a:pt x="26" y="1351"/>
                  </a:lnTo>
                  <a:lnTo>
                    <a:pt x="104" y="1480"/>
                  </a:lnTo>
                  <a:lnTo>
                    <a:pt x="182" y="1558"/>
                  </a:lnTo>
                  <a:lnTo>
                    <a:pt x="260" y="1636"/>
                  </a:lnTo>
                  <a:lnTo>
                    <a:pt x="364" y="1688"/>
                  </a:lnTo>
                  <a:lnTo>
                    <a:pt x="494" y="1740"/>
                  </a:lnTo>
                  <a:lnTo>
                    <a:pt x="857" y="1740"/>
                  </a:lnTo>
                  <a:lnTo>
                    <a:pt x="987" y="1766"/>
                  </a:lnTo>
                  <a:lnTo>
                    <a:pt x="1065" y="1818"/>
                  </a:lnTo>
                  <a:lnTo>
                    <a:pt x="1117" y="1922"/>
                  </a:lnTo>
                  <a:lnTo>
                    <a:pt x="1143" y="2026"/>
                  </a:lnTo>
                  <a:lnTo>
                    <a:pt x="1117" y="2129"/>
                  </a:lnTo>
                  <a:lnTo>
                    <a:pt x="1065" y="2207"/>
                  </a:lnTo>
                  <a:lnTo>
                    <a:pt x="987" y="2285"/>
                  </a:lnTo>
                  <a:lnTo>
                    <a:pt x="520" y="2285"/>
                  </a:lnTo>
                  <a:lnTo>
                    <a:pt x="442" y="2259"/>
                  </a:lnTo>
                  <a:lnTo>
                    <a:pt x="390" y="2207"/>
                  </a:lnTo>
                  <a:lnTo>
                    <a:pt x="364" y="2129"/>
                  </a:lnTo>
                  <a:lnTo>
                    <a:pt x="338" y="2078"/>
                  </a:lnTo>
                  <a:lnTo>
                    <a:pt x="286" y="2026"/>
                  </a:lnTo>
                  <a:lnTo>
                    <a:pt x="208" y="2000"/>
                  </a:lnTo>
                  <a:lnTo>
                    <a:pt x="156" y="2026"/>
                  </a:lnTo>
                  <a:lnTo>
                    <a:pt x="78" y="2052"/>
                  </a:lnTo>
                  <a:lnTo>
                    <a:pt x="26" y="2104"/>
                  </a:lnTo>
                  <a:lnTo>
                    <a:pt x="26" y="2155"/>
                  </a:lnTo>
                  <a:lnTo>
                    <a:pt x="26" y="2233"/>
                  </a:lnTo>
                  <a:lnTo>
                    <a:pt x="104" y="2389"/>
                  </a:lnTo>
                  <a:lnTo>
                    <a:pt x="234" y="2519"/>
                  </a:lnTo>
                  <a:lnTo>
                    <a:pt x="390" y="2623"/>
                  </a:lnTo>
                  <a:lnTo>
                    <a:pt x="572" y="2649"/>
                  </a:lnTo>
                  <a:lnTo>
                    <a:pt x="572" y="2960"/>
                  </a:lnTo>
                  <a:lnTo>
                    <a:pt x="572" y="3012"/>
                  </a:lnTo>
                  <a:lnTo>
                    <a:pt x="624" y="3090"/>
                  </a:lnTo>
                  <a:lnTo>
                    <a:pt x="676" y="3116"/>
                  </a:lnTo>
                  <a:lnTo>
                    <a:pt x="753" y="3142"/>
                  </a:lnTo>
                  <a:lnTo>
                    <a:pt x="805" y="3116"/>
                  </a:lnTo>
                  <a:lnTo>
                    <a:pt x="857" y="3090"/>
                  </a:lnTo>
                  <a:lnTo>
                    <a:pt x="909" y="3012"/>
                  </a:lnTo>
                  <a:lnTo>
                    <a:pt x="909" y="2960"/>
                  </a:lnTo>
                  <a:lnTo>
                    <a:pt x="909" y="2649"/>
                  </a:lnTo>
                  <a:lnTo>
                    <a:pt x="1039" y="2623"/>
                  </a:lnTo>
                  <a:lnTo>
                    <a:pt x="1143" y="2597"/>
                  </a:lnTo>
                  <a:lnTo>
                    <a:pt x="1247" y="2519"/>
                  </a:lnTo>
                  <a:lnTo>
                    <a:pt x="1325" y="2441"/>
                  </a:lnTo>
                  <a:lnTo>
                    <a:pt x="1403" y="2363"/>
                  </a:lnTo>
                  <a:lnTo>
                    <a:pt x="1454" y="2259"/>
                  </a:lnTo>
                  <a:lnTo>
                    <a:pt x="1480" y="2129"/>
                  </a:lnTo>
                  <a:lnTo>
                    <a:pt x="1506" y="2026"/>
                  </a:lnTo>
                  <a:lnTo>
                    <a:pt x="1480" y="1896"/>
                  </a:lnTo>
                  <a:lnTo>
                    <a:pt x="1454" y="1766"/>
                  </a:lnTo>
                  <a:lnTo>
                    <a:pt x="1403" y="1662"/>
                  </a:lnTo>
                  <a:lnTo>
                    <a:pt x="1325" y="1584"/>
                  </a:lnTo>
                  <a:lnTo>
                    <a:pt x="1221" y="1506"/>
                  </a:lnTo>
                  <a:lnTo>
                    <a:pt x="1117" y="1428"/>
                  </a:lnTo>
                  <a:lnTo>
                    <a:pt x="987" y="1402"/>
                  </a:lnTo>
                  <a:lnTo>
                    <a:pt x="624" y="1402"/>
                  </a:lnTo>
                  <a:lnTo>
                    <a:pt x="520" y="1376"/>
                  </a:lnTo>
                  <a:lnTo>
                    <a:pt x="416" y="1299"/>
                  </a:lnTo>
                  <a:lnTo>
                    <a:pt x="364" y="1221"/>
                  </a:lnTo>
                  <a:lnTo>
                    <a:pt x="338" y="1117"/>
                  </a:lnTo>
                  <a:lnTo>
                    <a:pt x="364" y="1013"/>
                  </a:lnTo>
                  <a:lnTo>
                    <a:pt x="416" y="909"/>
                  </a:lnTo>
                  <a:lnTo>
                    <a:pt x="520" y="857"/>
                  </a:lnTo>
                  <a:lnTo>
                    <a:pt x="624" y="831"/>
                  </a:lnTo>
                  <a:lnTo>
                    <a:pt x="831" y="831"/>
                  </a:lnTo>
                  <a:lnTo>
                    <a:pt x="909" y="857"/>
                  </a:lnTo>
                  <a:lnTo>
                    <a:pt x="987" y="883"/>
                  </a:lnTo>
                  <a:lnTo>
                    <a:pt x="1039" y="935"/>
                  </a:lnTo>
                  <a:lnTo>
                    <a:pt x="1065" y="1013"/>
                  </a:lnTo>
                  <a:lnTo>
                    <a:pt x="1091" y="1065"/>
                  </a:lnTo>
                  <a:lnTo>
                    <a:pt x="1143" y="1117"/>
                  </a:lnTo>
                  <a:lnTo>
                    <a:pt x="1221" y="1143"/>
                  </a:lnTo>
                  <a:lnTo>
                    <a:pt x="1273" y="1117"/>
                  </a:lnTo>
                  <a:lnTo>
                    <a:pt x="1351" y="1091"/>
                  </a:lnTo>
                  <a:lnTo>
                    <a:pt x="1377" y="1039"/>
                  </a:lnTo>
                  <a:lnTo>
                    <a:pt x="1403" y="961"/>
                  </a:lnTo>
                  <a:lnTo>
                    <a:pt x="1403" y="909"/>
                  </a:lnTo>
                  <a:lnTo>
                    <a:pt x="1325" y="753"/>
                  </a:lnTo>
                  <a:lnTo>
                    <a:pt x="1221" y="623"/>
                  </a:lnTo>
                  <a:lnTo>
                    <a:pt x="1091" y="546"/>
                  </a:lnTo>
                  <a:lnTo>
                    <a:pt x="909" y="494"/>
                  </a:lnTo>
                  <a:lnTo>
                    <a:pt x="909" y="182"/>
                  </a:lnTo>
                  <a:lnTo>
                    <a:pt x="909" y="104"/>
                  </a:lnTo>
                  <a:lnTo>
                    <a:pt x="857" y="52"/>
                  </a:lnTo>
                  <a:lnTo>
                    <a:pt x="805" y="26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2518525" y="2783475"/>
              <a:ext cx="302525" cy="207100"/>
            </a:xfrm>
            <a:custGeom>
              <a:avLst/>
              <a:gdLst/>
              <a:ahLst/>
              <a:cxnLst/>
              <a:rect l="l" t="t" r="r" b="b"/>
              <a:pathLst>
                <a:path w="12101" h="8284" extrusionOk="0">
                  <a:moveTo>
                    <a:pt x="1662" y="1818"/>
                  </a:moveTo>
                  <a:lnTo>
                    <a:pt x="1662" y="7193"/>
                  </a:lnTo>
                  <a:lnTo>
                    <a:pt x="909" y="7193"/>
                  </a:lnTo>
                  <a:lnTo>
                    <a:pt x="909" y="1818"/>
                  </a:lnTo>
                  <a:close/>
                  <a:moveTo>
                    <a:pt x="5324" y="1818"/>
                  </a:moveTo>
                  <a:lnTo>
                    <a:pt x="5324" y="7193"/>
                  </a:lnTo>
                  <a:lnTo>
                    <a:pt x="4571" y="7193"/>
                  </a:lnTo>
                  <a:lnTo>
                    <a:pt x="4571" y="1818"/>
                  </a:lnTo>
                  <a:close/>
                  <a:moveTo>
                    <a:pt x="7167" y="3869"/>
                  </a:moveTo>
                  <a:lnTo>
                    <a:pt x="7167" y="7193"/>
                  </a:lnTo>
                  <a:lnTo>
                    <a:pt x="6414" y="7193"/>
                  </a:lnTo>
                  <a:lnTo>
                    <a:pt x="6414" y="3869"/>
                  </a:lnTo>
                  <a:close/>
                  <a:moveTo>
                    <a:pt x="2727" y="0"/>
                  </a:moveTo>
                  <a:lnTo>
                    <a:pt x="2597" y="26"/>
                  </a:lnTo>
                  <a:lnTo>
                    <a:pt x="2493" y="104"/>
                  </a:lnTo>
                  <a:lnTo>
                    <a:pt x="2415" y="208"/>
                  </a:lnTo>
                  <a:lnTo>
                    <a:pt x="2390" y="338"/>
                  </a:lnTo>
                  <a:lnTo>
                    <a:pt x="2390" y="7193"/>
                  </a:lnTo>
                  <a:lnTo>
                    <a:pt x="2000" y="7193"/>
                  </a:lnTo>
                  <a:lnTo>
                    <a:pt x="2000" y="1818"/>
                  </a:lnTo>
                  <a:lnTo>
                    <a:pt x="1974" y="1688"/>
                  </a:lnTo>
                  <a:lnTo>
                    <a:pt x="1896" y="1558"/>
                  </a:lnTo>
                  <a:lnTo>
                    <a:pt x="1792" y="1480"/>
                  </a:lnTo>
                  <a:lnTo>
                    <a:pt x="1662" y="1455"/>
                  </a:lnTo>
                  <a:lnTo>
                    <a:pt x="884" y="1455"/>
                  </a:lnTo>
                  <a:lnTo>
                    <a:pt x="754" y="1480"/>
                  </a:lnTo>
                  <a:lnTo>
                    <a:pt x="650" y="1558"/>
                  </a:lnTo>
                  <a:lnTo>
                    <a:pt x="572" y="1688"/>
                  </a:lnTo>
                  <a:lnTo>
                    <a:pt x="546" y="1818"/>
                  </a:lnTo>
                  <a:lnTo>
                    <a:pt x="546" y="7193"/>
                  </a:lnTo>
                  <a:lnTo>
                    <a:pt x="442" y="7193"/>
                  </a:lnTo>
                  <a:lnTo>
                    <a:pt x="338" y="7245"/>
                  </a:lnTo>
                  <a:lnTo>
                    <a:pt x="234" y="7271"/>
                  </a:lnTo>
                  <a:lnTo>
                    <a:pt x="156" y="7349"/>
                  </a:lnTo>
                  <a:lnTo>
                    <a:pt x="79" y="7427"/>
                  </a:lnTo>
                  <a:lnTo>
                    <a:pt x="53" y="7530"/>
                  </a:lnTo>
                  <a:lnTo>
                    <a:pt x="1" y="7634"/>
                  </a:lnTo>
                  <a:lnTo>
                    <a:pt x="1" y="7738"/>
                  </a:lnTo>
                  <a:lnTo>
                    <a:pt x="1" y="7842"/>
                  </a:lnTo>
                  <a:lnTo>
                    <a:pt x="53" y="7946"/>
                  </a:lnTo>
                  <a:lnTo>
                    <a:pt x="79" y="8050"/>
                  </a:lnTo>
                  <a:lnTo>
                    <a:pt x="156" y="8128"/>
                  </a:lnTo>
                  <a:lnTo>
                    <a:pt x="234" y="8180"/>
                  </a:lnTo>
                  <a:lnTo>
                    <a:pt x="338" y="8231"/>
                  </a:lnTo>
                  <a:lnTo>
                    <a:pt x="442" y="8257"/>
                  </a:lnTo>
                  <a:lnTo>
                    <a:pt x="546" y="8283"/>
                  </a:lnTo>
                  <a:lnTo>
                    <a:pt x="5324" y="8283"/>
                  </a:lnTo>
                  <a:lnTo>
                    <a:pt x="5376" y="8257"/>
                  </a:lnTo>
                  <a:lnTo>
                    <a:pt x="5453" y="8231"/>
                  </a:lnTo>
                  <a:lnTo>
                    <a:pt x="5479" y="8180"/>
                  </a:lnTo>
                  <a:lnTo>
                    <a:pt x="5505" y="8102"/>
                  </a:lnTo>
                  <a:lnTo>
                    <a:pt x="5479" y="8024"/>
                  </a:lnTo>
                  <a:lnTo>
                    <a:pt x="5453" y="7972"/>
                  </a:lnTo>
                  <a:lnTo>
                    <a:pt x="5376" y="7946"/>
                  </a:lnTo>
                  <a:lnTo>
                    <a:pt x="5324" y="7920"/>
                  </a:lnTo>
                  <a:lnTo>
                    <a:pt x="468" y="7920"/>
                  </a:lnTo>
                  <a:lnTo>
                    <a:pt x="416" y="7868"/>
                  </a:lnTo>
                  <a:lnTo>
                    <a:pt x="364" y="7816"/>
                  </a:lnTo>
                  <a:lnTo>
                    <a:pt x="364" y="7738"/>
                  </a:lnTo>
                  <a:lnTo>
                    <a:pt x="364" y="7660"/>
                  </a:lnTo>
                  <a:lnTo>
                    <a:pt x="416" y="7608"/>
                  </a:lnTo>
                  <a:lnTo>
                    <a:pt x="468" y="7556"/>
                  </a:lnTo>
                  <a:lnTo>
                    <a:pt x="8388" y="7556"/>
                  </a:lnTo>
                  <a:lnTo>
                    <a:pt x="8595" y="7738"/>
                  </a:lnTo>
                  <a:lnTo>
                    <a:pt x="8803" y="7920"/>
                  </a:lnTo>
                  <a:lnTo>
                    <a:pt x="6077" y="7920"/>
                  </a:lnTo>
                  <a:lnTo>
                    <a:pt x="5999" y="7946"/>
                  </a:lnTo>
                  <a:lnTo>
                    <a:pt x="5947" y="7972"/>
                  </a:lnTo>
                  <a:lnTo>
                    <a:pt x="5895" y="8024"/>
                  </a:lnTo>
                  <a:lnTo>
                    <a:pt x="5895" y="8102"/>
                  </a:lnTo>
                  <a:lnTo>
                    <a:pt x="5895" y="8180"/>
                  </a:lnTo>
                  <a:lnTo>
                    <a:pt x="5947" y="8231"/>
                  </a:lnTo>
                  <a:lnTo>
                    <a:pt x="5999" y="8257"/>
                  </a:lnTo>
                  <a:lnTo>
                    <a:pt x="6077" y="8283"/>
                  </a:lnTo>
                  <a:lnTo>
                    <a:pt x="9997" y="8283"/>
                  </a:lnTo>
                  <a:lnTo>
                    <a:pt x="10205" y="8257"/>
                  </a:lnTo>
                  <a:lnTo>
                    <a:pt x="10413" y="8231"/>
                  </a:lnTo>
                  <a:lnTo>
                    <a:pt x="10621" y="8180"/>
                  </a:lnTo>
                  <a:lnTo>
                    <a:pt x="10802" y="8102"/>
                  </a:lnTo>
                  <a:lnTo>
                    <a:pt x="10984" y="8024"/>
                  </a:lnTo>
                  <a:lnTo>
                    <a:pt x="11166" y="7920"/>
                  </a:lnTo>
                  <a:lnTo>
                    <a:pt x="11322" y="7790"/>
                  </a:lnTo>
                  <a:lnTo>
                    <a:pt x="11477" y="7660"/>
                  </a:lnTo>
                  <a:lnTo>
                    <a:pt x="11607" y="7504"/>
                  </a:lnTo>
                  <a:lnTo>
                    <a:pt x="11737" y="7349"/>
                  </a:lnTo>
                  <a:lnTo>
                    <a:pt x="11841" y="7167"/>
                  </a:lnTo>
                  <a:lnTo>
                    <a:pt x="11945" y="6985"/>
                  </a:lnTo>
                  <a:lnTo>
                    <a:pt x="11997" y="6803"/>
                  </a:lnTo>
                  <a:lnTo>
                    <a:pt x="12049" y="6596"/>
                  </a:lnTo>
                  <a:lnTo>
                    <a:pt x="12101" y="6388"/>
                  </a:lnTo>
                  <a:lnTo>
                    <a:pt x="12101" y="6154"/>
                  </a:lnTo>
                  <a:lnTo>
                    <a:pt x="12101" y="5972"/>
                  </a:lnTo>
                  <a:lnTo>
                    <a:pt x="12075" y="5791"/>
                  </a:lnTo>
                  <a:lnTo>
                    <a:pt x="12023" y="5609"/>
                  </a:lnTo>
                  <a:lnTo>
                    <a:pt x="11971" y="5453"/>
                  </a:lnTo>
                  <a:lnTo>
                    <a:pt x="11815" y="5116"/>
                  </a:lnTo>
                  <a:lnTo>
                    <a:pt x="11633" y="4830"/>
                  </a:lnTo>
                  <a:lnTo>
                    <a:pt x="11374" y="4570"/>
                  </a:lnTo>
                  <a:lnTo>
                    <a:pt x="11088" y="4363"/>
                  </a:lnTo>
                  <a:lnTo>
                    <a:pt x="10932" y="4259"/>
                  </a:lnTo>
                  <a:lnTo>
                    <a:pt x="10750" y="4207"/>
                  </a:lnTo>
                  <a:lnTo>
                    <a:pt x="10595" y="4129"/>
                  </a:lnTo>
                  <a:lnTo>
                    <a:pt x="10413" y="4103"/>
                  </a:lnTo>
                  <a:lnTo>
                    <a:pt x="10335" y="4103"/>
                  </a:lnTo>
                  <a:lnTo>
                    <a:pt x="10283" y="4129"/>
                  </a:lnTo>
                  <a:lnTo>
                    <a:pt x="10231" y="4155"/>
                  </a:lnTo>
                  <a:lnTo>
                    <a:pt x="10205" y="4233"/>
                  </a:lnTo>
                  <a:lnTo>
                    <a:pt x="10205" y="4311"/>
                  </a:lnTo>
                  <a:lnTo>
                    <a:pt x="10231" y="4363"/>
                  </a:lnTo>
                  <a:lnTo>
                    <a:pt x="10283" y="4415"/>
                  </a:lnTo>
                  <a:lnTo>
                    <a:pt x="10335" y="4441"/>
                  </a:lnTo>
                  <a:lnTo>
                    <a:pt x="10621" y="4518"/>
                  </a:lnTo>
                  <a:lnTo>
                    <a:pt x="10906" y="4648"/>
                  </a:lnTo>
                  <a:lnTo>
                    <a:pt x="11140" y="4830"/>
                  </a:lnTo>
                  <a:lnTo>
                    <a:pt x="11348" y="5038"/>
                  </a:lnTo>
                  <a:lnTo>
                    <a:pt x="11529" y="5297"/>
                  </a:lnTo>
                  <a:lnTo>
                    <a:pt x="11633" y="5557"/>
                  </a:lnTo>
                  <a:lnTo>
                    <a:pt x="11711" y="5869"/>
                  </a:lnTo>
                  <a:lnTo>
                    <a:pt x="11737" y="6154"/>
                  </a:lnTo>
                  <a:lnTo>
                    <a:pt x="11737" y="6336"/>
                  </a:lnTo>
                  <a:lnTo>
                    <a:pt x="11711" y="6518"/>
                  </a:lnTo>
                  <a:lnTo>
                    <a:pt x="11659" y="6700"/>
                  </a:lnTo>
                  <a:lnTo>
                    <a:pt x="11607" y="6855"/>
                  </a:lnTo>
                  <a:lnTo>
                    <a:pt x="11529" y="7011"/>
                  </a:lnTo>
                  <a:lnTo>
                    <a:pt x="11451" y="7141"/>
                  </a:lnTo>
                  <a:lnTo>
                    <a:pt x="11348" y="7271"/>
                  </a:lnTo>
                  <a:lnTo>
                    <a:pt x="11244" y="7401"/>
                  </a:lnTo>
                  <a:lnTo>
                    <a:pt x="11114" y="7530"/>
                  </a:lnTo>
                  <a:lnTo>
                    <a:pt x="10958" y="7634"/>
                  </a:lnTo>
                  <a:lnTo>
                    <a:pt x="10828" y="7712"/>
                  </a:lnTo>
                  <a:lnTo>
                    <a:pt x="10673" y="7790"/>
                  </a:lnTo>
                  <a:lnTo>
                    <a:pt x="10517" y="7842"/>
                  </a:lnTo>
                  <a:lnTo>
                    <a:pt x="10335" y="7894"/>
                  </a:lnTo>
                  <a:lnTo>
                    <a:pt x="10179" y="7920"/>
                  </a:lnTo>
                  <a:lnTo>
                    <a:pt x="9816" y="7920"/>
                  </a:lnTo>
                  <a:lnTo>
                    <a:pt x="9634" y="7894"/>
                  </a:lnTo>
                  <a:lnTo>
                    <a:pt x="9452" y="7842"/>
                  </a:lnTo>
                  <a:lnTo>
                    <a:pt x="9296" y="7790"/>
                  </a:lnTo>
                  <a:lnTo>
                    <a:pt x="9141" y="7712"/>
                  </a:lnTo>
                  <a:lnTo>
                    <a:pt x="9011" y="7634"/>
                  </a:lnTo>
                  <a:lnTo>
                    <a:pt x="8855" y="7530"/>
                  </a:lnTo>
                  <a:lnTo>
                    <a:pt x="8751" y="7401"/>
                  </a:lnTo>
                  <a:lnTo>
                    <a:pt x="8621" y="7271"/>
                  </a:lnTo>
                  <a:lnTo>
                    <a:pt x="8517" y="7141"/>
                  </a:lnTo>
                  <a:lnTo>
                    <a:pt x="8439" y="7011"/>
                  </a:lnTo>
                  <a:lnTo>
                    <a:pt x="8362" y="6855"/>
                  </a:lnTo>
                  <a:lnTo>
                    <a:pt x="8310" y="6700"/>
                  </a:lnTo>
                  <a:lnTo>
                    <a:pt x="8258" y="6518"/>
                  </a:lnTo>
                  <a:lnTo>
                    <a:pt x="8232" y="6336"/>
                  </a:lnTo>
                  <a:lnTo>
                    <a:pt x="8232" y="6154"/>
                  </a:lnTo>
                  <a:lnTo>
                    <a:pt x="8258" y="5869"/>
                  </a:lnTo>
                  <a:lnTo>
                    <a:pt x="8336" y="5557"/>
                  </a:lnTo>
                  <a:lnTo>
                    <a:pt x="8465" y="5297"/>
                  </a:lnTo>
                  <a:lnTo>
                    <a:pt x="8621" y="5064"/>
                  </a:lnTo>
                  <a:lnTo>
                    <a:pt x="8829" y="4830"/>
                  </a:lnTo>
                  <a:lnTo>
                    <a:pt x="9063" y="4674"/>
                  </a:lnTo>
                  <a:lnTo>
                    <a:pt x="9348" y="4518"/>
                  </a:lnTo>
                  <a:lnTo>
                    <a:pt x="9634" y="4441"/>
                  </a:lnTo>
                  <a:lnTo>
                    <a:pt x="9686" y="4415"/>
                  </a:lnTo>
                  <a:lnTo>
                    <a:pt x="9738" y="4363"/>
                  </a:lnTo>
                  <a:lnTo>
                    <a:pt x="9764" y="4311"/>
                  </a:lnTo>
                  <a:lnTo>
                    <a:pt x="9764" y="4233"/>
                  </a:lnTo>
                  <a:lnTo>
                    <a:pt x="9738" y="4155"/>
                  </a:lnTo>
                  <a:lnTo>
                    <a:pt x="9686" y="4129"/>
                  </a:lnTo>
                  <a:lnTo>
                    <a:pt x="9634" y="4103"/>
                  </a:lnTo>
                  <a:lnTo>
                    <a:pt x="9556" y="4103"/>
                  </a:lnTo>
                  <a:lnTo>
                    <a:pt x="9374" y="4129"/>
                  </a:lnTo>
                  <a:lnTo>
                    <a:pt x="9218" y="4207"/>
                  </a:lnTo>
                  <a:lnTo>
                    <a:pt x="9037" y="4285"/>
                  </a:lnTo>
                  <a:lnTo>
                    <a:pt x="8881" y="4363"/>
                  </a:lnTo>
                  <a:lnTo>
                    <a:pt x="8595" y="4570"/>
                  </a:lnTo>
                  <a:lnTo>
                    <a:pt x="8362" y="4830"/>
                  </a:lnTo>
                  <a:lnTo>
                    <a:pt x="8154" y="5116"/>
                  </a:lnTo>
                  <a:lnTo>
                    <a:pt x="7998" y="5453"/>
                  </a:lnTo>
                  <a:lnTo>
                    <a:pt x="7946" y="5609"/>
                  </a:lnTo>
                  <a:lnTo>
                    <a:pt x="7894" y="5791"/>
                  </a:lnTo>
                  <a:lnTo>
                    <a:pt x="7868" y="5972"/>
                  </a:lnTo>
                  <a:lnTo>
                    <a:pt x="7868" y="6154"/>
                  </a:lnTo>
                  <a:lnTo>
                    <a:pt x="7894" y="6440"/>
                  </a:lnTo>
                  <a:lnTo>
                    <a:pt x="7946" y="6700"/>
                  </a:lnTo>
                  <a:lnTo>
                    <a:pt x="8024" y="6959"/>
                  </a:lnTo>
                  <a:lnTo>
                    <a:pt x="8128" y="7193"/>
                  </a:lnTo>
                  <a:lnTo>
                    <a:pt x="7505" y="7193"/>
                  </a:lnTo>
                  <a:lnTo>
                    <a:pt x="7505" y="3843"/>
                  </a:lnTo>
                  <a:lnTo>
                    <a:pt x="7479" y="3713"/>
                  </a:lnTo>
                  <a:lnTo>
                    <a:pt x="7401" y="3610"/>
                  </a:lnTo>
                  <a:lnTo>
                    <a:pt x="7297" y="3532"/>
                  </a:lnTo>
                  <a:lnTo>
                    <a:pt x="7167" y="3506"/>
                  </a:lnTo>
                  <a:lnTo>
                    <a:pt x="6388" y="3506"/>
                  </a:lnTo>
                  <a:lnTo>
                    <a:pt x="6258" y="3532"/>
                  </a:lnTo>
                  <a:lnTo>
                    <a:pt x="6155" y="3610"/>
                  </a:lnTo>
                  <a:lnTo>
                    <a:pt x="6077" y="3713"/>
                  </a:lnTo>
                  <a:lnTo>
                    <a:pt x="6051" y="3843"/>
                  </a:lnTo>
                  <a:lnTo>
                    <a:pt x="6051" y="7193"/>
                  </a:lnTo>
                  <a:lnTo>
                    <a:pt x="5687" y="7193"/>
                  </a:lnTo>
                  <a:lnTo>
                    <a:pt x="5687" y="1818"/>
                  </a:lnTo>
                  <a:lnTo>
                    <a:pt x="5661" y="1688"/>
                  </a:lnTo>
                  <a:lnTo>
                    <a:pt x="5583" y="1558"/>
                  </a:lnTo>
                  <a:lnTo>
                    <a:pt x="5479" y="1480"/>
                  </a:lnTo>
                  <a:lnTo>
                    <a:pt x="5324" y="1455"/>
                  </a:lnTo>
                  <a:lnTo>
                    <a:pt x="4571" y="1455"/>
                  </a:lnTo>
                  <a:lnTo>
                    <a:pt x="4441" y="1480"/>
                  </a:lnTo>
                  <a:lnTo>
                    <a:pt x="4311" y="1558"/>
                  </a:lnTo>
                  <a:lnTo>
                    <a:pt x="4259" y="1688"/>
                  </a:lnTo>
                  <a:lnTo>
                    <a:pt x="4207" y="1818"/>
                  </a:lnTo>
                  <a:lnTo>
                    <a:pt x="4207" y="7193"/>
                  </a:lnTo>
                  <a:lnTo>
                    <a:pt x="3844" y="7193"/>
                  </a:lnTo>
                  <a:lnTo>
                    <a:pt x="3844" y="3350"/>
                  </a:lnTo>
                  <a:lnTo>
                    <a:pt x="3818" y="3272"/>
                  </a:lnTo>
                  <a:lnTo>
                    <a:pt x="3792" y="3220"/>
                  </a:lnTo>
                  <a:lnTo>
                    <a:pt x="3740" y="3194"/>
                  </a:lnTo>
                  <a:lnTo>
                    <a:pt x="3662" y="3168"/>
                  </a:lnTo>
                  <a:lnTo>
                    <a:pt x="3584" y="3194"/>
                  </a:lnTo>
                  <a:lnTo>
                    <a:pt x="3532" y="3220"/>
                  </a:lnTo>
                  <a:lnTo>
                    <a:pt x="3506" y="3272"/>
                  </a:lnTo>
                  <a:lnTo>
                    <a:pt x="3480" y="3350"/>
                  </a:lnTo>
                  <a:lnTo>
                    <a:pt x="3480" y="7193"/>
                  </a:lnTo>
                  <a:lnTo>
                    <a:pt x="2727" y="7193"/>
                  </a:lnTo>
                  <a:lnTo>
                    <a:pt x="2727" y="364"/>
                  </a:lnTo>
                  <a:lnTo>
                    <a:pt x="3480" y="364"/>
                  </a:lnTo>
                  <a:lnTo>
                    <a:pt x="3480" y="2571"/>
                  </a:lnTo>
                  <a:lnTo>
                    <a:pt x="3506" y="2649"/>
                  </a:lnTo>
                  <a:lnTo>
                    <a:pt x="3532" y="2701"/>
                  </a:lnTo>
                  <a:lnTo>
                    <a:pt x="3584" y="2727"/>
                  </a:lnTo>
                  <a:lnTo>
                    <a:pt x="3662" y="2753"/>
                  </a:lnTo>
                  <a:lnTo>
                    <a:pt x="3740" y="2727"/>
                  </a:lnTo>
                  <a:lnTo>
                    <a:pt x="3792" y="2701"/>
                  </a:lnTo>
                  <a:lnTo>
                    <a:pt x="3818" y="2649"/>
                  </a:lnTo>
                  <a:lnTo>
                    <a:pt x="3844" y="2571"/>
                  </a:lnTo>
                  <a:lnTo>
                    <a:pt x="3844" y="338"/>
                  </a:lnTo>
                  <a:lnTo>
                    <a:pt x="3818" y="208"/>
                  </a:lnTo>
                  <a:lnTo>
                    <a:pt x="3740" y="104"/>
                  </a:lnTo>
                  <a:lnTo>
                    <a:pt x="3636" y="26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20"/>
          <p:cNvGrpSpPr/>
          <p:nvPr/>
        </p:nvGrpSpPr>
        <p:grpSpPr>
          <a:xfrm>
            <a:off x="4409650" y="1868082"/>
            <a:ext cx="324700" cy="324700"/>
            <a:chOff x="1758400" y="2706225"/>
            <a:chExt cx="302525" cy="302525"/>
          </a:xfrm>
        </p:grpSpPr>
        <p:sp>
          <p:nvSpPr>
            <p:cNvPr id="425" name="Google Shape;425;p20"/>
            <p:cNvSpPr/>
            <p:nvPr/>
          </p:nvSpPr>
          <p:spPr>
            <a:xfrm>
              <a:off x="1776575" y="2870450"/>
              <a:ext cx="149325" cy="31850"/>
            </a:xfrm>
            <a:custGeom>
              <a:avLst/>
              <a:gdLst/>
              <a:ahLst/>
              <a:cxnLst/>
              <a:rect l="l" t="t" r="r" b="b"/>
              <a:pathLst>
                <a:path w="5973" h="1274" extrusionOk="0">
                  <a:moveTo>
                    <a:pt x="0" y="1"/>
                  </a:moveTo>
                  <a:lnTo>
                    <a:pt x="182" y="1273"/>
                  </a:lnTo>
                  <a:lnTo>
                    <a:pt x="5765" y="494"/>
                  </a:lnTo>
                  <a:lnTo>
                    <a:pt x="5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1898600" y="2882800"/>
              <a:ext cx="22100" cy="35075"/>
            </a:xfrm>
            <a:custGeom>
              <a:avLst/>
              <a:gdLst/>
              <a:ahLst/>
              <a:cxnLst/>
              <a:rect l="l" t="t" r="r" b="b"/>
              <a:pathLst>
                <a:path w="884" h="1403" extrusionOk="0">
                  <a:moveTo>
                    <a:pt x="884" y="0"/>
                  </a:moveTo>
                  <a:lnTo>
                    <a:pt x="1" y="130"/>
                  </a:lnTo>
                  <a:lnTo>
                    <a:pt x="572" y="1402"/>
                  </a:lnTo>
                  <a:lnTo>
                    <a:pt x="624" y="1013"/>
                  </a:lnTo>
                  <a:lnTo>
                    <a:pt x="702" y="649"/>
                  </a:lnTo>
                  <a:lnTo>
                    <a:pt x="806" y="312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1762925" y="2710775"/>
              <a:ext cx="293450" cy="159700"/>
            </a:xfrm>
            <a:custGeom>
              <a:avLst/>
              <a:gdLst/>
              <a:ahLst/>
              <a:cxnLst/>
              <a:rect l="l" t="t" r="r" b="b"/>
              <a:pathLst>
                <a:path w="11738" h="6388" extrusionOk="0">
                  <a:moveTo>
                    <a:pt x="1" y="0"/>
                  </a:moveTo>
                  <a:lnTo>
                    <a:pt x="1" y="6388"/>
                  </a:lnTo>
                  <a:lnTo>
                    <a:pt x="11737" y="6388"/>
                  </a:lnTo>
                  <a:lnTo>
                    <a:pt x="117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1781100" y="2728950"/>
              <a:ext cx="257100" cy="123350"/>
            </a:xfrm>
            <a:custGeom>
              <a:avLst/>
              <a:gdLst/>
              <a:ahLst/>
              <a:cxnLst/>
              <a:rect l="l" t="t" r="r" b="b"/>
              <a:pathLst>
                <a:path w="10284" h="4934" extrusionOk="0">
                  <a:moveTo>
                    <a:pt x="728" y="0"/>
                  </a:moveTo>
                  <a:lnTo>
                    <a:pt x="728" y="156"/>
                  </a:lnTo>
                  <a:lnTo>
                    <a:pt x="676" y="286"/>
                  </a:lnTo>
                  <a:lnTo>
                    <a:pt x="624" y="416"/>
                  </a:lnTo>
                  <a:lnTo>
                    <a:pt x="520" y="520"/>
                  </a:lnTo>
                  <a:lnTo>
                    <a:pt x="416" y="624"/>
                  </a:lnTo>
                  <a:lnTo>
                    <a:pt x="287" y="675"/>
                  </a:lnTo>
                  <a:lnTo>
                    <a:pt x="157" y="727"/>
                  </a:lnTo>
                  <a:lnTo>
                    <a:pt x="1" y="727"/>
                  </a:lnTo>
                  <a:lnTo>
                    <a:pt x="1" y="4207"/>
                  </a:lnTo>
                  <a:lnTo>
                    <a:pt x="157" y="4207"/>
                  </a:lnTo>
                  <a:lnTo>
                    <a:pt x="287" y="4259"/>
                  </a:lnTo>
                  <a:lnTo>
                    <a:pt x="416" y="4311"/>
                  </a:lnTo>
                  <a:lnTo>
                    <a:pt x="520" y="4414"/>
                  </a:lnTo>
                  <a:lnTo>
                    <a:pt x="624" y="4518"/>
                  </a:lnTo>
                  <a:lnTo>
                    <a:pt x="676" y="4648"/>
                  </a:lnTo>
                  <a:lnTo>
                    <a:pt x="728" y="4778"/>
                  </a:lnTo>
                  <a:lnTo>
                    <a:pt x="728" y="4934"/>
                  </a:lnTo>
                  <a:lnTo>
                    <a:pt x="9556" y="4934"/>
                  </a:lnTo>
                  <a:lnTo>
                    <a:pt x="9556" y="4778"/>
                  </a:lnTo>
                  <a:lnTo>
                    <a:pt x="9608" y="4648"/>
                  </a:lnTo>
                  <a:lnTo>
                    <a:pt x="9660" y="4518"/>
                  </a:lnTo>
                  <a:lnTo>
                    <a:pt x="9764" y="4414"/>
                  </a:lnTo>
                  <a:lnTo>
                    <a:pt x="9868" y="4311"/>
                  </a:lnTo>
                  <a:lnTo>
                    <a:pt x="9998" y="4259"/>
                  </a:lnTo>
                  <a:lnTo>
                    <a:pt x="10127" y="4207"/>
                  </a:lnTo>
                  <a:lnTo>
                    <a:pt x="10283" y="4207"/>
                  </a:lnTo>
                  <a:lnTo>
                    <a:pt x="10283" y="727"/>
                  </a:lnTo>
                  <a:lnTo>
                    <a:pt x="10127" y="727"/>
                  </a:lnTo>
                  <a:lnTo>
                    <a:pt x="9998" y="675"/>
                  </a:lnTo>
                  <a:lnTo>
                    <a:pt x="9868" y="624"/>
                  </a:lnTo>
                  <a:lnTo>
                    <a:pt x="9764" y="520"/>
                  </a:lnTo>
                  <a:lnTo>
                    <a:pt x="9660" y="416"/>
                  </a:lnTo>
                  <a:lnTo>
                    <a:pt x="9608" y="286"/>
                  </a:lnTo>
                  <a:lnTo>
                    <a:pt x="9556" y="156"/>
                  </a:lnTo>
                  <a:lnTo>
                    <a:pt x="95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1866800" y="2747125"/>
              <a:ext cx="86350" cy="87000"/>
            </a:xfrm>
            <a:custGeom>
              <a:avLst/>
              <a:gdLst/>
              <a:ahLst/>
              <a:cxnLst/>
              <a:rect l="l" t="t" r="r" b="b"/>
              <a:pathLst>
                <a:path w="3454" h="3480" extrusionOk="0">
                  <a:moveTo>
                    <a:pt x="1714" y="0"/>
                  </a:moveTo>
                  <a:lnTo>
                    <a:pt x="1532" y="26"/>
                  </a:lnTo>
                  <a:lnTo>
                    <a:pt x="1377" y="52"/>
                  </a:lnTo>
                  <a:lnTo>
                    <a:pt x="1195" y="78"/>
                  </a:lnTo>
                  <a:lnTo>
                    <a:pt x="1039" y="156"/>
                  </a:lnTo>
                  <a:lnTo>
                    <a:pt x="883" y="234"/>
                  </a:lnTo>
                  <a:lnTo>
                    <a:pt x="753" y="312"/>
                  </a:lnTo>
                  <a:lnTo>
                    <a:pt x="624" y="416"/>
                  </a:lnTo>
                  <a:lnTo>
                    <a:pt x="494" y="520"/>
                  </a:lnTo>
                  <a:lnTo>
                    <a:pt x="390" y="650"/>
                  </a:lnTo>
                  <a:lnTo>
                    <a:pt x="286" y="779"/>
                  </a:lnTo>
                  <a:lnTo>
                    <a:pt x="208" y="909"/>
                  </a:lnTo>
                  <a:lnTo>
                    <a:pt x="130" y="1065"/>
                  </a:lnTo>
                  <a:lnTo>
                    <a:pt x="78" y="1221"/>
                  </a:lnTo>
                  <a:lnTo>
                    <a:pt x="26" y="1403"/>
                  </a:lnTo>
                  <a:lnTo>
                    <a:pt x="0" y="1558"/>
                  </a:lnTo>
                  <a:lnTo>
                    <a:pt x="0" y="1740"/>
                  </a:lnTo>
                  <a:lnTo>
                    <a:pt x="0" y="1922"/>
                  </a:lnTo>
                  <a:lnTo>
                    <a:pt x="26" y="2078"/>
                  </a:lnTo>
                  <a:lnTo>
                    <a:pt x="78" y="2259"/>
                  </a:lnTo>
                  <a:lnTo>
                    <a:pt x="130" y="2415"/>
                  </a:lnTo>
                  <a:lnTo>
                    <a:pt x="208" y="2571"/>
                  </a:lnTo>
                  <a:lnTo>
                    <a:pt x="286" y="2701"/>
                  </a:lnTo>
                  <a:lnTo>
                    <a:pt x="390" y="2831"/>
                  </a:lnTo>
                  <a:lnTo>
                    <a:pt x="494" y="2960"/>
                  </a:lnTo>
                  <a:lnTo>
                    <a:pt x="624" y="3064"/>
                  </a:lnTo>
                  <a:lnTo>
                    <a:pt x="753" y="3168"/>
                  </a:lnTo>
                  <a:lnTo>
                    <a:pt x="883" y="3272"/>
                  </a:lnTo>
                  <a:lnTo>
                    <a:pt x="1039" y="3324"/>
                  </a:lnTo>
                  <a:lnTo>
                    <a:pt x="1195" y="3402"/>
                  </a:lnTo>
                  <a:lnTo>
                    <a:pt x="1377" y="3428"/>
                  </a:lnTo>
                  <a:lnTo>
                    <a:pt x="1532" y="3454"/>
                  </a:lnTo>
                  <a:lnTo>
                    <a:pt x="1714" y="3480"/>
                  </a:lnTo>
                  <a:lnTo>
                    <a:pt x="1896" y="3454"/>
                  </a:lnTo>
                  <a:lnTo>
                    <a:pt x="2052" y="3428"/>
                  </a:lnTo>
                  <a:lnTo>
                    <a:pt x="2233" y="3402"/>
                  </a:lnTo>
                  <a:lnTo>
                    <a:pt x="2389" y="3324"/>
                  </a:lnTo>
                  <a:lnTo>
                    <a:pt x="2545" y="3272"/>
                  </a:lnTo>
                  <a:lnTo>
                    <a:pt x="2675" y="3168"/>
                  </a:lnTo>
                  <a:lnTo>
                    <a:pt x="2805" y="3064"/>
                  </a:lnTo>
                  <a:lnTo>
                    <a:pt x="2934" y="2960"/>
                  </a:lnTo>
                  <a:lnTo>
                    <a:pt x="3038" y="2831"/>
                  </a:lnTo>
                  <a:lnTo>
                    <a:pt x="3142" y="2701"/>
                  </a:lnTo>
                  <a:lnTo>
                    <a:pt x="3246" y="2571"/>
                  </a:lnTo>
                  <a:lnTo>
                    <a:pt x="3298" y="2415"/>
                  </a:lnTo>
                  <a:lnTo>
                    <a:pt x="3376" y="2259"/>
                  </a:lnTo>
                  <a:lnTo>
                    <a:pt x="3402" y="2078"/>
                  </a:lnTo>
                  <a:lnTo>
                    <a:pt x="3428" y="1922"/>
                  </a:lnTo>
                  <a:lnTo>
                    <a:pt x="3454" y="1740"/>
                  </a:lnTo>
                  <a:lnTo>
                    <a:pt x="3428" y="1558"/>
                  </a:lnTo>
                  <a:lnTo>
                    <a:pt x="3402" y="1403"/>
                  </a:lnTo>
                  <a:lnTo>
                    <a:pt x="3376" y="1221"/>
                  </a:lnTo>
                  <a:lnTo>
                    <a:pt x="3298" y="1065"/>
                  </a:lnTo>
                  <a:lnTo>
                    <a:pt x="3246" y="909"/>
                  </a:lnTo>
                  <a:lnTo>
                    <a:pt x="3142" y="779"/>
                  </a:lnTo>
                  <a:lnTo>
                    <a:pt x="3038" y="650"/>
                  </a:lnTo>
                  <a:lnTo>
                    <a:pt x="2934" y="520"/>
                  </a:lnTo>
                  <a:lnTo>
                    <a:pt x="2805" y="416"/>
                  </a:lnTo>
                  <a:lnTo>
                    <a:pt x="2675" y="312"/>
                  </a:lnTo>
                  <a:lnTo>
                    <a:pt x="2545" y="234"/>
                  </a:lnTo>
                  <a:lnTo>
                    <a:pt x="2389" y="156"/>
                  </a:lnTo>
                  <a:lnTo>
                    <a:pt x="2233" y="78"/>
                  </a:lnTo>
                  <a:lnTo>
                    <a:pt x="2052" y="52"/>
                  </a:lnTo>
                  <a:lnTo>
                    <a:pt x="1896" y="26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7FD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1986250" y="2781525"/>
              <a:ext cx="18200" cy="18200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364" y="1"/>
                  </a:moveTo>
                  <a:lnTo>
                    <a:pt x="234" y="27"/>
                  </a:lnTo>
                  <a:lnTo>
                    <a:pt x="104" y="104"/>
                  </a:lnTo>
                  <a:lnTo>
                    <a:pt x="26" y="234"/>
                  </a:lnTo>
                  <a:lnTo>
                    <a:pt x="0" y="364"/>
                  </a:lnTo>
                  <a:lnTo>
                    <a:pt x="26" y="520"/>
                  </a:lnTo>
                  <a:lnTo>
                    <a:pt x="104" y="624"/>
                  </a:lnTo>
                  <a:lnTo>
                    <a:pt x="234" y="702"/>
                  </a:lnTo>
                  <a:lnTo>
                    <a:pt x="364" y="728"/>
                  </a:lnTo>
                  <a:lnTo>
                    <a:pt x="519" y="702"/>
                  </a:lnTo>
                  <a:lnTo>
                    <a:pt x="623" y="624"/>
                  </a:lnTo>
                  <a:lnTo>
                    <a:pt x="701" y="520"/>
                  </a:lnTo>
                  <a:lnTo>
                    <a:pt x="727" y="364"/>
                  </a:lnTo>
                  <a:lnTo>
                    <a:pt x="701" y="234"/>
                  </a:lnTo>
                  <a:lnTo>
                    <a:pt x="623" y="104"/>
                  </a:lnTo>
                  <a:lnTo>
                    <a:pt x="519" y="2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1814875" y="2781525"/>
              <a:ext cx="18200" cy="18200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364" y="1"/>
                  </a:moveTo>
                  <a:lnTo>
                    <a:pt x="208" y="27"/>
                  </a:lnTo>
                  <a:lnTo>
                    <a:pt x="104" y="104"/>
                  </a:lnTo>
                  <a:lnTo>
                    <a:pt x="26" y="234"/>
                  </a:lnTo>
                  <a:lnTo>
                    <a:pt x="0" y="364"/>
                  </a:lnTo>
                  <a:lnTo>
                    <a:pt x="26" y="520"/>
                  </a:lnTo>
                  <a:lnTo>
                    <a:pt x="104" y="624"/>
                  </a:lnTo>
                  <a:lnTo>
                    <a:pt x="208" y="702"/>
                  </a:lnTo>
                  <a:lnTo>
                    <a:pt x="364" y="728"/>
                  </a:lnTo>
                  <a:lnTo>
                    <a:pt x="493" y="702"/>
                  </a:lnTo>
                  <a:lnTo>
                    <a:pt x="623" y="624"/>
                  </a:lnTo>
                  <a:lnTo>
                    <a:pt x="701" y="520"/>
                  </a:lnTo>
                  <a:lnTo>
                    <a:pt x="727" y="364"/>
                  </a:lnTo>
                  <a:lnTo>
                    <a:pt x="701" y="234"/>
                  </a:lnTo>
                  <a:lnTo>
                    <a:pt x="623" y="104"/>
                  </a:lnTo>
                  <a:lnTo>
                    <a:pt x="493" y="2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1781100" y="2728950"/>
              <a:ext cx="242825" cy="123350"/>
            </a:xfrm>
            <a:custGeom>
              <a:avLst/>
              <a:gdLst/>
              <a:ahLst/>
              <a:cxnLst/>
              <a:rect l="l" t="t" r="r" b="b"/>
              <a:pathLst>
                <a:path w="9713" h="4934" extrusionOk="0">
                  <a:moveTo>
                    <a:pt x="728" y="0"/>
                  </a:moveTo>
                  <a:lnTo>
                    <a:pt x="728" y="156"/>
                  </a:lnTo>
                  <a:lnTo>
                    <a:pt x="676" y="286"/>
                  </a:lnTo>
                  <a:lnTo>
                    <a:pt x="624" y="416"/>
                  </a:lnTo>
                  <a:lnTo>
                    <a:pt x="520" y="520"/>
                  </a:lnTo>
                  <a:lnTo>
                    <a:pt x="416" y="624"/>
                  </a:lnTo>
                  <a:lnTo>
                    <a:pt x="287" y="675"/>
                  </a:lnTo>
                  <a:lnTo>
                    <a:pt x="157" y="727"/>
                  </a:lnTo>
                  <a:lnTo>
                    <a:pt x="1" y="727"/>
                  </a:lnTo>
                  <a:lnTo>
                    <a:pt x="1" y="4207"/>
                  </a:lnTo>
                  <a:lnTo>
                    <a:pt x="157" y="4207"/>
                  </a:lnTo>
                  <a:lnTo>
                    <a:pt x="287" y="4259"/>
                  </a:lnTo>
                  <a:lnTo>
                    <a:pt x="416" y="4311"/>
                  </a:lnTo>
                  <a:lnTo>
                    <a:pt x="520" y="4414"/>
                  </a:lnTo>
                  <a:lnTo>
                    <a:pt x="624" y="4518"/>
                  </a:lnTo>
                  <a:lnTo>
                    <a:pt x="676" y="4648"/>
                  </a:lnTo>
                  <a:lnTo>
                    <a:pt x="728" y="4778"/>
                  </a:lnTo>
                  <a:lnTo>
                    <a:pt x="728" y="4934"/>
                  </a:lnTo>
                  <a:lnTo>
                    <a:pt x="9556" y="4934"/>
                  </a:lnTo>
                  <a:lnTo>
                    <a:pt x="9556" y="4804"/>
                  </a:lnTo>
                  <a:lnTo>
                    <a:pt x="9582" y="4674"/>
                  </a:lnTo>
                  <a:lnTo>
                    <a:pt x="9660" y="4544"/>
                  </a:lnTo>
                  <a:lnTo>
                    <a:pt x="9712" y="4466"/>
                  </a:lnTo>
                  <a:lnTo>
                    <a:pt x="1195" y="4466"/>
                  </a:lnTo>
                  <a:lnTo>
                    <a:pt x="1117" y="4440"/>
                  </a:lnTo>
                  <a:lnTo>
                    <a:pt x="1066" y="4363"/>
                  </a:lnTo>
                  <a:lnTo>
                    <a:pt x="962" y="4207"/>
                  </a:lnTo>
                  <a:lnTo>
                    <a:pt x="858" y="4077"/>
                  </a:lnTo>
                  <a:lnTo>
                    <a:pt x="728" y="3973"/>
                  </a:lnTo>
                  <a:lnTo>
                    <a:pt x="598" y="3921"/>
                  </a:lnTo>
                  <a:lnTo>
                    <a:pt x="546" y="3895"/>
                  </a:lnTo>
                  <a:lnTo>
                    <a:pt x="520" y="3869"/>
                  </a:lnTo>
                  <a:lnTo>
                    <a:pt x="494" y="3817"/>
                  </a:lnTo>
                  <a:lnTo>
                    <a:pt x="468" y="3765"/>
                  </a:lnTo>
                  <a:lnTo>
                    <a:pt x="468" y="1169"/>
                  </a:lnTo>
                  <a:lnTo>
                    <a:pt x="494" y="1117"/>
                  </a:lnTo>
                  <a:lnTo>
                    <a:pt x="520" y="1065"/>
                  </a:lnTo>
                  <a:lnTo>
                    <a:pt x="546" y="1013"/>
                  </a:lnTo>
                  <a:lnTo>
                    <a:pt x="598" y="987"/>
                  </a:lnTo>
                  <a:lnTo>
                    <a:pt x="702" y="961"/>
                  </a:lnTo>
                  <a:lnTo>
                    <a:pt x="806" y="883"/>
                  </a:lnTo>
                  <a:lnTo>
                    <a:pt x="884" y="805"/>
                  </a:lnTo>
                  <a:lnTo>
                    <a:pt x="988" y="701"/>
                  </a:lnTo>
                  <a:lnTo>
                    <a:pt x="1117" y="468"/>
                  </a:lnTo>
                  <a:lnTo>
                    <a:pt x="1195" y="208"/>
                  </a:lnTo>
                  <a:lnTo>
                    <a:pt x="1221" y="156"/>
                  </a:lnTo>
                  <a:lnTo>
                    <a:pt x="1247" y="78"/>
                  </a:lnTo>
                  <a:lnTo>
                    <a:pt x="1325" y="26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1912225" y="2804900"/>
              <a:ext cx="107150" cy="174000"/>
            </a:xfrm>
            <a:custGeom>
              <a:avLst/>
              <a:gdLst/>
              <a:ahLst/>
              <a:cxnLst/>
              <a:rect l="l" t="t" r="r" b="b"/>
              <a:pathLst>
                <a:path w="4286" h="6960" extrusionOk="0">
                  <a:moveTo>
                    <a:pt x="1273" y="0"/>
                  </a:moveTo>
                  <a:lnTo>
                    <a:pt x="1169" y="52"/>
                  </a:lnTo>
                  <a:lnTo>
                    <a:pt x="1040" y="104"/>
                  </a:lnTo>
                  <a:lnTo>
                    <a:pt x="962" y="182"/>
                  </a:lnTo>
                  <a:lnTo>
                    <a:pt x="884" y="286"/>
                  </a:lnTo>
                  <a:lnTo>
                    <a:pt x="832" y="390"/>
                  </a:lnTo>
                  <a:lnTo>
                    <a:pt x="780" y="520"/>
                  </a:lnTo>
                  <a:lnTo>
                    <a:pt x="780" y="649"/>
                  </a:lnTo>
                  <a:lnTo>
                    <a:pt x="780" y="1948"/>
                  </a:lnTo>
                  <a:lnTo>
                    <a:pt x="754" y="2129"/>
                  </a:lnTo>
                  <a:lnTo>
                    <a:pt x="728" y="2207"/>
                  </a:lnTo>
                  <a:lnTo>
                    <a:pt x="624" y="2441"/>
                  </a:lnTo>
                  <a:lnTo>
                    <a:pt x="520" y="2701"/>
                  </a:lnTo>
                  <a:lnTo>
                    <a:pt x="364" y="3038"/>
                  </a:lnTo>
                  <a:lnTo>
                    <a:pt x="235" y="3454"/>
                  </a:lnTo>
                  <a:lnTo>
                    <a:pt x="131" y="3921"/>
                  </a:lnTo>
                  <a:lnTo>
                    <a:pt x="27" y="4440"/>
                  </a:lnTo>
                  <a:lnTo>
                    <a:pt x="27" y="4700"/>
                  </a:lnTo>
                  <a:lnTo>
                    <a:pt x="1" y="4960"/>
                  </a:lnTo>
                  <a:lnTo>
                    <a:pt x="27" y="5323"/>
                  </a:lnTo>
                  <a:lnTo>
                    <a:pt x="79" y="5635"/>
                  </a:lnTo>
                  <a:lnTo>
                    <a:pt x="157" y="5920"/>
                  </a:lnTo>
                  <a:lnTo>
                    <a:pt x="261" y="6154"/>
                  </a:lnTo>
                  <a:lnTo>
                    <a:pt x="416" y="6570"/>
                  </a:lnTo>
                  <a:lnTo>
                    <a:pt x="468" y="6777"/>
                  </a:lnTo>
                  <a:lnTo>
                    <a:pt x="494" y="6959"/>
                  </a:lnTo>
                  <a:lnTo>
                    <a:pt x="3454" y="6959"/>
                  </a:lnTo>
                  <a:lnTo>
                    <a:pt x="3402" y="6310"/>
                  </a:lnTo>
                  <a:lnTo>
                    <a:pt x="3402" y="6050"/>
                  </a:lnTo>
                  <a:lnTo>
                    <a:pt x="3558" y="5687"/>
                  </a:lnTo>
                  <a:lnTo>
                    <a:pt x="3844" y="4830"/>
                  </a:lnTo>
                  <a:lnTo>
                    <a:pt x="4026" y="4285"/>
                  </a:lnTo>
                  <a:lnTo>
                    <a:pt x="4155" y="3713"/>
                  </a:lnTo>
                  <a:lnTo>
                    <a:pt x="4259" y="3142"/>
                  </a:lnTo>
                  <a:lnTo>
                    <a:pt x="4285" y="2882"/>
                  </a:lnTo>
                  <a:lnTo>
                    <a:pt x="4285" y="2623"/>
                  </a:lnTo>
                  <a:lnTo>
                    <a:pt x="2246" y="2623"/>
                  </a:lnTo>
                  <a:lnTo>
                    <a:pt x="2078" y="1974"/>
                  </a:lnTo>
                  <a:lnTo>
                    <a:pt x="2052" y="1896"/>
                  </a:lnTo>
                  <a:lnTo>
                    <a:pt x="2052" y="649"/>
                  </a:lnTo>
                  <a:lnTo>
                    <a:pt x="2052" y="520"/>
                  </a:lnTo>
                  <a:lnTo>
                    <a:pt x="2000" y="390"/>
                  </a:lnTo>
                  <a:lnTo>
                    <a:pt x="1948" y="286"/>
                  </a:lnTo>
                  <a:lnTo>
                    <a:pt x="1870" y="182"/>
                  </a:lnTo>
                  <a:lnTo>
                    <a:pt x="1767" y="104"/>
                  </a:lnTo>
                  <a:lnTo>
                    <a:pt x="1663" y="52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1912225" y="2923050"/>
              <a:ext cx="86375" cy="55850"/>
            </a:xfrm>
            <a:custGeom>
              <a:avLst/>
              <a:gdLst/>
              <a:ahLst/>
              <a:cxnLst/>
              <a:rect l="l" t="t" r="r" b="b"/>
              <a:pathLst>
                <a:path w="3455" h="2234" extrusionOk="0">
                  <a:moveTo>
                    <a:pt x="1" y="0"/>
                  </a:moveTo>
                  <a:lnTo>
                    <a:pt x="1" y="234"/>
                  </a:lnTo>
                  <a:lnTo>
                    <a:pt x="27" y="597"/>
                  </a:lnTo>
                  <a:lnTo>
                    <a:pt x="79" y="909"/>
                  </a:lnTo>
                  <a:lnTo>
                    <a:pt x="157" y="1194"/>
                  </a:lnTo>
                  <a:lnTo>
                    <a:pt x="261" y="1428"/>
                  </a:lnTo>
                  <a:lnTo>
                    <a:pt x="416" y="1844"/>
                  </a:lnTo>
                  <a:lnTo>
                    <a:pt x="468" y="2051"/>
                  </a:lnTo>
                  <a:lnTo>
                    <a:pt x="494" y="2233"/>
                  </a:lnTo>
                  <a:lnTo>
                    <a:pt x="3454" y="2233"/>
                  </a:lnTo>
                  <a:lnTo>
                    <a:pt x="3402" y="1766"/>
                  </a:lnTo>
                  <a:lnTo>
                    <a:pt x="910" y="1766"/>
                  </a:lnTo>
                  <a:lnTo>
                    <a:pt x="754" y="1740"/>
                  </a:lnTo>
                  <a:lnTo>
                    <a:pt x="624" y="1662"/>
                  </a:lnTo>
                  <a:lnTo>
                    <a:pt x="520" y="1558"/>
                  </a:lnTo>
                  <a:lnTo>
                    <a:pt x="442" y="1428"/>
                  </a:lnTo>
                  <a:lnTo>
                    <a:pt x="313" y="1117"/>
                  </a:lnTo>
                  <a:lnTo>
                    <a:pt x="183" y="805"/>
                  </a:lnTo>
                  <a:lnTo>
                    <a:pt x="79" y="441"/>
                  </a:lnTo>
                  <a:lnTo>
                    <a:pt x="27" y="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1907700" y="2978875"/>
              <a:ext cx="109725" cy="25325"/>
            </a:xfrm>
            <a:custGeom>
              <a:avLst/>
              <a:gdLst/>
              <a:ahLst/>
              <a:cxnLst/>
              <a:rect l="l" t="t" r="r" b="b"/>
              <a:pathLst>
                <a:path w="4389" h="1013" extrusionOk="0">
                  <a:moveTo>
                    <a:pt x="156" y="0"/>
                  </a:moveTo>
                  <a:lnTo>
                    <a:pt x="104" y="26"/>
                  </a:lnTo>
                  <a:lnTo>
                    <a:pt x="52" y="52"/>
                  </a:lnTo>
                  <a:lnTo>
                    <a:pt x="0" y="104"/>
                  </a:lnTo>
                  <a:lnTo>
                    <a:pt x="0" y="182"/>
                  </a:lnTo>
                  <a:lnTo>
                    <a:pt x="0" y="1013"/>
                  </a:lnTo>
                  <a:lnTo>
                    <a:pt x="4388" y="1013"/>
                  </a:lnTo>
                  <a:lnTo>
                    <a:pt x="4388" y="182"/>
                  </a:lnTo>
                  <a:lnTo>
                    <a:pt x="4388" y="104"/>
                  </a:lnTo>
                  <a:lnTo>
                    <a:pt x="4336" y="52"/>
                  </a:lnTo>
                  <a:lnTo>
                    <a:pt x="4284" y="26"/>
                  </a:lnTo>
                  <a:lnTo>
                    <a:pt x="42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1968050" y="2870450"/>
              <a:ext cx="20150" cy="21450"/>
            </a:xfrm>
            <a:custGeom>
              <a:avLst/>
              <a:gdLst/>
              <a:ahLst/>
              <a:cxnLst/>
              <a:rect l="l" t="t" r="r" b="b"/>
              <a:pathLst>
                <a:path w="806" h="858" extrusionOk="0">
                  <a:moveTo>
                    <a:pt x="1" y="1"/>
                  </a:moveTo>
                  <a:lnTo>
                    <a:pt x="235" y="858"/>
                  </a:lnTo>
                  <a:lnTo>
                    <a:pt x="806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1963525" y="2852275"/>
              <a:ext cx="16250" cy="18200"/>
            </a:xfrm>
            <a:custGeom>
              <a:avLst/>
              <a:gdLst/>
              <a:ahLst/>
              <a:cxnLst/>
              <a:rect l="l" t="t" r="r" b="b"/>
              <a:pathLst>
                <a:path w="650" h="728" extrusionOk="0">
                  <a:moveTo>
                    <a:pt x="0" y="1"/>
                  </a:moveTo>
                  <a:lnTo>
                    <a:pt x="26" y="79"/>
                  </a:lnTo>
                  <a:lnTo>
                    <a:pt x="182" y="728"/>
                  </a:lnTo>
                  <a:lnTo>
                    <a:pt x="649" y="728"/>
                  </a:lnTo>
                  <a:lnTo>
                    <a:pt x="494" y="79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1776575" y="2870450"/>
              <a:ext cx="149325" cy="11725"/>
            </a:xfrm>
            <a:custGeom>
              <a:avLst/>
              <a:gdLst/>
              <a:ahLst/>
              <a:cxnLst/>
              <a:rect l="l" t="t" r="r" b="b"/>
              <a:pathLst>
                <a:path w="5973" h="469" extrusionOk="0">
                  <a:moveTo>
                    <a:pt x="0" y="1"/>
                  </a:moveTo>
                  <a:lnTo>
                    <a:pt x="78" y="468"/>
                  </a:lnTo>
                  <a:lnTo>
                    <a:pt x="5790" y="468"/>
                  </a:lnTo>
                  <a:lnTo>
                    <a:pt x="5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1893400" y="2757500"/>
              <a:ext cx="32500" cy="66250"/>
            </a:xfrm>
            <a:custGeom>
              <a:avLst/>
              <a:gdLst/>
              <a:ahLst/>
              <a:cxnLst/>
              <a:rect l="l" t="t" r="r" b="b"/>
              <a:pathLst>
                <a:path w="1300" h="2650" extrusionOk="0">
                  <a:moveTo>
                    <a:pt x="650" y="1"/>
                  </a:moveTo>
                  <a:lnTo>
                    <a:pt x="572" y="27"/>
                  </a:lnTo>
                  <a:lnTo>
                    <a:pt x="520" y="53"/>
                  </a:lnTo>
                  <a:lnTo>
                    <a:pt x="494" y="105"/>
                  </a:lnTo>
                  <a:lnTo>
                    <a:pt x="468" y="183"/>
                  </a:lnTo>
                  <a:lnTo>
                    <a:pt x="468" y="390"/>
                  </a:lnTo>
                  <a:lnTo>
                    <a:pt x="364" y="416"/>
                  </a:lnTo>
                  <a:lnTo>
                    <a:pt x="287" y="468"/>
                  </a:lnTo>
                  <a:lnTo>
                    <a:pt x="209" y="520"/>
                  </a:lnTo>
                  <a:lnTo>
                    <a:pt x="131" y="598"/>
                  </a:lnTo>
                  <a:lnTo>
                    <a:pt x="79" y="676"/>
                  </a:lnTo>
                  <a:lnTo>
                    <a:pt x="27" y="754"/>
                  </a:lnTo>
                  <a:lnTo>
                    <a:pt x="1" y="858"/>
                  </a:lnTo>
                  <a:lnTo>
                    <a:pt x="1" y="962"/>
                  </a:lnTo>
                  <a:lnTo>
                    <a:pt x="1" y="1065"/>
                  </a:lnTo>
                  <a:lnTo>
                    <a:pt x="27" y="1169"/>
                  </a:lnTo>
                  <a:lnTo>
                    <a:pt x="79" y="1247"/>
                  </a:lnTo>
                  <a:lnTo>
                    <a:pt x="157" y="1351"/>
                  </a:lnTo>
                  <a:lnTo>
                    <a:pt x="235" y="1403"/>
                  </a:lnTo>
                  <a:lnTo>
                    <a:pt x="339" y="1455"/>
                  </a:lnTo>
                  <a:lnTo>
                    <a:pt x="442" y="1481"/>
                  </a:lnTo>
                  <a:lnTo>
                    <a:pt x="546" y="1507"/>
                  </a:lnTo>
                  <a:lnTo>
                    <a:pt x="832" y="1507"/>
                  </a:lnTo>
                  <a:lnTo>
                    <a:pt x="884" y="1559"/>
                  </a:lnTo>
                  <a:lnTo>
                    <a:pt x="936" y="1637"/>
                  </a:lnTo>
                  <a:lnTo>
                    <a:pt x="962" y="1689"/>
                  </a:lnTo>
                  <a:lnTo>
                    <a:pt x="936" y="1766"/>
                  </a:lnTo>
                  <a:lnTo>
                    <a:pt x="884" y="1844"/>
                  </a:lnTo>
                  <a:lnTo>
                    <a:pt x="832" y="1870"/>
                  </a:lnTo>
                  <a:lnTo>
                    <a:pt x="754" y="1896"/>
                  </a:lnTo>
                  <a:lnTo>
                    <a:pt x="468" y="1896"/>
                  </a:lnTo>
                  <a:lnTo>
                    <a:pt x="416" y="1870"/>
                  </a:lnTo>
                  <a:lnTo>
                    <a:pt x="390" y="1818"/>
                  </a:lnTo>
                  <a:lnTo>
                    <a:pt x="364" y="1792"/>
                  </a:lnTo>
                  <a:lnTo>
                    <a:pt x="339" y="1715"/>
                  </a:lnTo>
                  <a:lnTo>
                    <a:pt x="287" y="1689"/>
                  </a:lnTo>
                  <a:lnTo>
                    <a:pt x="209" y="1663"/>
                  </a:lnTo>
                  <a:lnTo>
                    <a:pt x="157" y="1663"/>
                  </a:lnTo>
                  <a:lnTo>
                    <a:pt x="79" y="1689"/>
                  </a:lnTo>
                  <a:lnTo>
                    <a:pt x="53" y="1741"/>
                  </a:lnTo>
                  <a:lnTo>
                    <a:pt x="27" y="1818"/>
                  </a:lnTo>
                  <a:lnTo>
                    <a:pt x="27" y="1896"/>
                  </a:lnTo>
                  <a:lnTo>
                    <a:pt x="105" y="2026"/>
                  </a:lnTo>
                  <a:lnTo>
                    <a:pt x="183" y="2130"/>
                  </a:lnTo>
                  <a:lnTo>
                    <a:pt x="313" y="2208"/>
                  </a:lnTo>
                  <a:lnTo>
                    <a:pt x="468" y="2260"/>
                  </a:lnTo>
                  <a:lnTo>
                    <a:pt x="468" y="2468"/>
                  </a:lnTo>
                  <a:lnTo>
                    <a:pt x="494" y="2545"/>
                  </a:lnTo>
                  <a:lnTo>
                    <a:pt x="520" y="2597"/>
                  </a:lnTo>
                  <a:lnTo>
                    <a:pt x="572" y="2623"/>
                  </a:lnTo>
                  <a:lnTo>
                    <a:pt x="650" y="2649"/>
                  </a:lnTo>
                  <a:lnTo>
                    <a:pt x="728" y="2623"/>
                  </a:lnTo>
                  <a:lnTo>
                    <a:pt x="780" y="2597"/>
                  </a:lnTo>
                  <a:lnTo>
                    <a:pt x="806" y="2545"/>
                  </a:lnTo>
                  <a:lnTo>
                    <a:pt x="832" y="2468"/>
                  </a:lnTo>
                  <a:lnTo>
                    <a:pt x="832" y="2260"/>
                  </a:lnTo>
                  <a:lnTo>
                    <a:pt x="936" y="2234"/>
                  </a:lnTo>
                  <a:lnTo>
                    <a:pt x="1014" y="2182"/>
                  </a:lnTo>
                  <a:lnTo>
                    <a:pt x="1092" y="2130"/>
                  </a:lnTo>
                  <a:lnTo>
                    <a:pt x="1169" y="2078"/>
                  </a:lnTo>
                  <a:lnTo>
                    <a:pt x="1221" y="1974"/>
                  </a:lnTo>
                  <a:lnTo>
                    <a:pt x="1273" y="1896"/>
                  </a:lnTo>
                  <a:lnTo>
                    <a:pt x="1299" y="1792"/>
                  </a:lnTo>
                  <a:lnTo>
                    <a:pt x="1299" y="1689"/>
                  </a:lnTo>
                  <a:lnTo>
                    <a:pt x="1299" y="1585"/>
                  </a:lnTo>
                  <a:lnTo>
                    <a:pt x="1273" y="1481"/>
                  </a:lnTo>
                  <a:lnTo>
                    <a:pt x="1221" y="1403"/>
                  </a:lnTo>
                  <a:lnTo>
                    <a:pt x="1143" y="1299"/>
                  </a:lnTo>
                  <a:lnTo>
                    <a:pt x="1066" y="1247"/>
                  </a:lnTo>
                  <a:lnTo>
                    <a:pt x="962" y="1195"/>
                  </a:lnTo>
                  <a:lnTo>
                    <a:pt x="858" y="1169"/>
                  </a:lnTo>
                  <a:lnTo>
                    <a:pt x="754" y="1143"/>
                  </a:lnTo>
                  <a:lnTo>
                    <a:pt x="468" y="1143"/>
                  </a:lnTo>
                  <a:lnTo>
                    <a:pt x="416" y="1091"/>
                  </a:lnTo>
                  <a:lnTo>
                    <a:pt x="364" y="1039"/>
                  </a:lnTo>
                  <a:lnTo>
                    <a:pt x="339" y="962"/>
                  </a:lnTo>
                  <a:lnTo>
                    <a:pt x="364" y="884"/>
                  </a:lnTo>
                  <a:lnTo>
                    <a:pt x="416" y="806"/>
                  </a:lnTo>
                  <a:lnTo>
                    <a:pt x="468" y="780"/>
                  </a:lnTo>
                  <a:lnTo>
                    <a:pt x="546" y="754"/>
                  </a:lnTo>
                  <a:lnTo>
                    <a:pt x="780" y="754"/>
                  </a:lnTo>
                  <a:lnTo>
                    <a:pt x="832" y="780"/>
                  </a:lnTo>
                  <a:lnTo>
                    <a:pt x="858" y="832"/>
                  </a:lnTo>
                  <a:lnTo>
                    <a:pt x="884" y="858"/>
                  </a:lnTo>
                  <a:lnTo>
                    <a:pt x="910" y="936"/>
                  </a:lnTo>
                  <a:lnTo>
                    <a:pt x="962" y="962"/>
                  </a:lnTo>
                  <a:lnTo>
                    <a:pt x="1040" y="988"/>
                  </a:lnTo>
                  <a:lnTo>
                    <a:pt x="1117" y="988"/>
                  </a:lnTo>
                  <a:lnTo>
                    <a:pt x="1169" y="962"/>
                  </a:lnTo>
                  <a:lnTo>
                    <a:pt x="1221" y="910"/>
                  </a:lnTo>
                  <a:lnTo>
                    <a:pt x="1221" y="832"/>
                  </a:lnTo>
                  <a:lnTo>
                    <a:pt x="1221" y="754"/>
                  </a:lnTo>
                  <a:lnTo>
                    <a:pt x="1169" y="624"/>
                  </a:lnTo>
                  <a:lnTo>
                    <a:pt x="1066" y="520"/>
                  </a:lnTo>
                  <a:lnTo>
                    <a:pt x="962" y="442"/>
                  </a:lnTo>
                  <a:lnTo>
                    <a:pt x="832" y="416"/>
                  </a:lnTo>
                  <a:lnTo>
                    <a:pt x="832" y="183"/>
                  </a:lnTo>
                  <a:lnTo>
                    <a:pt x="806" y="105"/>
                  </a:lnTo>
                  <a:lnTo>
                    <a:pt x="780" y="53"/>
                  </a:lnTo>
                  <a:lnTo>
                    <a:pt x="728" y="2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1981700" y="2776975"/>
              <a:ext cx="27275" cy="27300"/>
            </a:xfrm>
            <a:custGeom>
              <a:avLst/>
              <a:gdLst/>
              <a:ahLst/>
              <a:cxnLst/>
              <a:rect l="l" t="t" r="r" b="b"/>
              <a:pathLst>
                <a:path w="1091" h="1092" extrusionOk="0">
                  <a:moveTo>
                    <a:pt x="623" y="364"/>
                  </a:moveTo>
                  <a:lnTo>
                    <a:pt x="701" y="416"/>
                  </a:lnTo>
                  <a:lnTo>
                    <a:pt x="727" y="468"/>
                  </a:lnTo>
                  <a:lnTo>
                    <a:pt x="753" y="546"/>
                  </a:lnTo>
                  <a:lnTo>
                    <a:pt x="727" y="624"/>
                  </a:lnTo>
                  <a:lnTo>
                    <a:pt x="701" y="676"/>
                  </a:lnTo>
                  <a:lnTo>
                    <a:pt x="623" y="728"/>
                  </a:lnTo>
                  <a:lnTo>
                    <a:pt x="494" y="728"/>
                  </a:lnTo>
                  <a:lnTo>
                    <a:pt x="416" y="676"/>
                  </a:lnTo>
                  <a:lnTo>
                    <a:pt x="390" y="624"/>
                  </a:lnTo>
                  <a:lnTo>
                    <a:pt x="364" y="546"/>
                  </a:lnTo>
                  <a:lnTo>
                    <a:pt x="390" y="468"/>
                  </a:lnTo>
                  <a:lnTo>
                    <a:pt x="416" y="416"/>
                  </a:lnTo>
                  <a:lnTo>
                    <a:pt x="494" y="364"/>
                  </a:lnTo>
                  <a:close/>
                  <a:moveTo>
                    <a:pt x="442" y="1"/>
                  </a:moveTo>
                  <a:lnTo>
                    <a:pt x="338" y="53"/>
                  </a:lnTo>
                  <a:lnTo>
                    <a:pt x="260" y="105"/>
                  </a:lnTo>
                  <a:lnTo>
                    <a:pt x="182" y="157"/>
                  </a:lnTo>
                  <a:lnTo>
                    <a:pt x="104" y="234"/>
                  </a:lnTo>
                  <a:lnTo>
                    <a:pt x="52" y="338"/>
                  </a:lnTo>
                  <a:lnTo>
                    <a:pt x="26" y="442"/>
                  </a:lnTo>
                  <a:lnTo>
                    <a:pt x="0" y="546"/>
                  </a:lnTo>
                  <a:lnTo>
                    <a:pt x="26" y="650"/>
                  </a:lnTo>
                  <a:lnTo>
                    <a:pt x="52" y="754"/>
                  </a:lnTo>
                  <a:lnTo>
                    <a:pt x="104" y="858"/>
                  </a:lnTo>
                  <a:lnTo>
                    <a:pt x="182" y="936"/>
                  </a:lnTo>
                  <a:lnTo>
                    <a:pt x="260" y="987"/>
                  </a:lnTo>
                  <a:lnTo>
                    <a:pt x="338" y="1039"/>
                  </a:lnTo>
                  <a:lnTo>
                    <a:pt x="442" y="1091"/>
                  </a:lnTo>
                  <a:lnTo>
                    <a:pt x="675" y="1091"/>
                  </a:lnTo>
                  <a:lnTo>
                    <a:pt x="753" y="1039"/>
                  </a:lnTo>
                  <a:lnTo>
                    <a:pt x="857" y="987"/>
                  </a:lnTo>
                  <a:lnTo>
                    <a:pt x="935" y="936"/>
                  </a:lnTo>
                  <a:lnTo>
                    <a:pt x="1013" y="858"/>
                  </a:lnTo>
                  <a:lnTo>
                    <a:pt x="1065" y="754"/>
                  </a:lnTo>
                  <a:lnTo>
                    <a:pt x="1091" y="650"/>
                  </a:lnTo>
                  <a:lnTo>
                    <a:pt x="1091" y="546"/>
                  </a:lnTo>
                  <a:lnTo>
                    <a:pt x="1091" y="442"/>
                  </a:lnTo>
                  <a:lnTo>
                    <a:pt x="1065" y="338"/>
                  </a:lnTo>
                  <a:lnTo>
                    <a:pt x="1013" y="234"/>
                  </a:lnTo>
                  <a:lnTo>
                    <a:pt x="935" y="157"/>
                  </a:lnTo>
                  <a:lnTo>
                    <a:pt x="857" y="105"/>
                  </a:lnTo>
                  <a:lnTo>
                    <a:pt x="753" y="53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1810325" y="2776975"/>
              <a:ext cx="27275" cy="27300"/>
            </a:xfrm>
            <a:custGeom>
              <a:avLst/>
              <a:gdLst/>
              <a:ahLst/>
              <a:cxnLst/>
              <a:rect l="l" t="t" r="r" b="b"/>
              <a:pathLst>
                <a:path w="1091" h="1092" extrusionOk="0">
                  <a:moveTo>
                    <a:pt x="624" y="364"/>
                  </a:moveTo>
                  <a:lnTo>
                    <a:pt x="675" y="416"/>
                  </a:lnTo>
                  <a:lnTo>
                    <a:pt x="701" y="468"/>
                  </a:lnTo>
                  <a:lnTo>
                    <a:pt x="727" y="546"/>
                  </a:lnTo>
                  <a:lnTo>
                    <a:pt x="701" y="624"/>
                  </a:lnTo>
                  <a:lnTo>
                    <a:pt x="675" y="676"/>
                  </a:lnTo>
                  <a:lnTo>
                    <a:pt x="624" y="728"/>
                  </a:lnTo>
                  <a:lnTo>
                    <a:pt x="468" y="728"/>
                  </a:lnTo>
                  <a:lnTo>
                    <a:pt x="416" y="676"/>
                  </a:lnTo>
                  <a:lnTo>
                    <a:pt x="364" y="624"/>
                  </a:lnTo>
                  <a:lnTo>
                    <a:pt x="338" y="546"/>
                  </a:lnTo>
                  <a:lnTo>
                    <a:pt x="364" y="468"/>
                  </a:lnTo>
                  <a:lnTo>
                    <a:pt x="416" y="416"/>
                  </a:lnTo>
                  <a:lnTo>
                    <a:pt x="468" y="364"/>
                  </a:lnTo>
                  <a:close/>
                  <a:moveTo>
                    <a:pt x="442" y="1"/>
                  </a:moveTo>
                  <a:lnTo>
                    <a:pt x="338" y="53"/>
                  </a:lnTo>
                  <a:lnTo>
                    <a:pt x="234" y="105"/>
                  </a:lnTo>
                  <a:lnTo>
                    <a:pt x="156" y="157"/>
                  </a:lnTo>
                  <a:lnTo>
                    <a:pt x="78" y="234"/>
                  </a:lnTo>
                  <a:lnTo>
                    <a:pt x="26" y="338"/>
                  </a:lnTo>
                  <a:lnTo>
                    <a:pt x="0" y="442"/>
                  </a:lnTo>
                  <a:lnTo>
                    <a:pt x="0" y="546"/>
                  </a:lnTo>
                  <a:lnTo>
                    <a:pt x="0" y="650"/>
                  </a:lnTo>
                  <a:lnTo>
                    <a:pt x="26" y="754"/>
                  </a:lnTo>
                  <a:lnTo>
                    <a:pt x="78" y="858"/>
                  </a:lnTo>
                  <a:lnTo>
                    <a:pt x="156" y="936"/>
                  </a:lnTo>
                  <a:lnTo>
                    <a:pt x="234" y="987"/>
                  </a:lnTo>
                  <a:lnTo>
                    <a:pt x="338" y="1039"/>
                  </a:lnTo>
                  <a:lnTo>
                    <a:pt x="442" y="1091"/>
                  </a:lnTo>
                  <a:lnTo>
                    <a:pt x="650" y="1091"/>
                  </a:lnTo>
                  <a:lnTo>
                    <a:pt x="753" y="1039"/>
                  </a:lnTo>
                  <a:lnTo>
                    <a:pt x="831" y="987"/>
                  </a:lnTo>
                  <a:lnTo>
                    <a:pt x="935" y="936"/>
                  </a:lnTo>
                  <a:lnTo>
                    <a:pt x="987" y="858"/>
                  </a:lnTo>
                  <a:lnTo>
                    <a:pt x="1039" y="754"/>
                  </a:lnTo>
                  <a:lnTo>
                    <a:pt x="1065" y="650"/>
                  </a:lnTo>
                  <a:lnTo>
                    <a:pt x="1091" y="546"/>
                  </a:lnTo>
                  <a:lnTo>
                    <a:pt x="1065" y="442"/>
                  </a:lnTo>
                  <a:lnTo>
                    <a:pt x="1039" y="338"/>
                  </a:lnTo>
                  <a:lnTo>
                    <a:pt x="987" y="234"/>
                  </a:lnTo>
                  <a:lnTo>
                    <a:pt x="935" y="157"/>
                  </a:lnTo>
                  <a:lnTo>
                    <a:pt x="831" y="105"/>
                  </a:lnTo>
                  <a:lnTo>
                    <a:pt x="753" y="53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1921325" y="2987300"/>
              <a:ext cx="8475" cy="9125"/>
            </a:xfrm>
            <a:custGeom>
              <a:avLst/>
              <a:gdLst/>
              <a:ahLst/>
              <a:cxnLst/>
              <a:rect l="l" t="t" r="r" b="b"/>
              <a:pathLst>
                <a:path w="339" h="365" extrusionOk="0">
                  <a:moveTo>
                    <a:pt x="104" y="1"/>
                  </a:moveTo>
                  <a:lnTo>
                    <a:pt x="52" y="53"/>
                  </a:lnTo>
                  <a:lnTo>
                    <a:pt x="0" y="104"/>
                  </a:lnTo>
                  <a:lnTo>
                    <a:pt x="0" y="182"/>
                  </a:lnTo>
                  <a:lnTo>
                    <a:pt x="0" y="234"/>
                  </a:lnTo>
                  <a:lnTo>
                    <a:pt x="52" y="312"/>
                  </a:lnTo>
                  <a:lnTo>
                    <a:pt x="104" y="338"/>
                  </a:lnTo>
                  <a:lnTo>
                    <a:pt x="182" y="364"/>
                  </a:lnTo>
                  <a:lnTo>
                    <a:pt x="234" y="338"/>
                  </a:lnTo>
                  <a:lnTo>
                    <a:pt x="286" y="312"/>
                  </a:lnTo>
                  <a:lnTo>
                    <a:pt x="338" y="234"/>
                  </a:lnTo>
                  <a:lnTo>
                    <a:pt x="338" y="182"/>
                  </a:lnTo>
                  <a:lnTo>
                    <a:pt x="338" y="104"/>
                  </a:lnTo>
                  <a:lnTo>
                    <a:pt x="286" y="53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1758400" y="2706225"/>
              <a:ext cx="302525" cy="302525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10308" y="1091"/>
                  </a:moveTo>
                  <a:lnTo>
                    <a:pt x="10334" y="1221"/>
                  </a:lnTo>
                  <a:lnTo>
                    <a:pt x="10386" y="1351"/>
                  </a:lnTo>
                  <a:lnTo>
                    <a:pt x="10464" y="1455"/>
                  </a:lnTo>
                  <a:lnTo>
                    <a:pt x="10542" y="1559"/>
                  </a:lnTo>
                  <a:lnTo>
                    <a:pt x="10646" y="1636"/>
                  </a:lnTo>
                  <a:lnTo>
                    <a:pt x="10750" y="1714"/>
                  </a:lnTo>
                  <a:lnTo>
                    <a:pt x="10880" y="1766"/>
                  </a:lnTo>
                  <a:lnTo>
                    <a:pt x="11009" y="1818"/>
                  </a:lnTo>
                  <a:lnTo>
                    <a:pt x="11009" y="4934"/>
                  </a:lnTo>
                  <a:lnTo>
                    <a:pt x="10880" y="4986"/>
                  </a:lnTo>
                  <a:lnTo>
                    <a:pt x="10750" y="5038"/>
                  </a:lnTo>
                  <a:lnTo>
                    <a:pt x="10646" y="5116"/>
                  </a:lnTo>
                  <a:lnTo>
                    <a:pt x="10542" y="5194"/>
                  </a:lnTo>
                  <a:lnTo>
                    <a:pt x="10464" y="5298"/>
                  </a:lnTo>
                  <a:lnTo>
                    <a:pt x="10386" y="5401"/>
                  </a:lnTo>
                  <a:lnTo>
                    <a:pt x="10334" y="5531"/>
                  </a:lnTo>
                  <a:lnTo>
                    <a:pt x="10308" y="5661"/>
                  </a:lnTo>
                  <a:lnTo>
                    <a:pt x="8387" y="5661"/>
                  </a:lnTo>
                  <a:lnTo>
                    <a:pt x="8387" y="4596"/>
                  </a:lnTo>
                  <a:lnTo>
                    <a:pt x="8387" y="4467"/>
                  </a:lnTo>
                  <a:lnTo>
                    <a:pt x="8361" y="4337"/>
                  </a:lnTo>
                  <a:lnTo>
                    <a:pt x="8309" y="4233"/>
                  </a:lnTo>
                  <a:lnTo>
                    <a:pt x="8257" y="4129"/>
                  </a:lnTo>
                  <a:lnTo>
                    <a:pt x="8179" y="4051"/>
                  </a:lnTo>
                  <a:lnTo>
                    <a:pt x="8101" y="3947"/>
                  </a:lnTo>
                  <a:lnTo>
                    <a:pt x="7998" y="3895"/>
                  </a:lnTo>
                  <a:lnTo>
                    <a:pt x="7894" y="3843"/>
                  </a:lnTo>
                  <a:lnTo>
                    <a:pt x="7946" y="3610"/>
                  </a:lnTo>
                  <a:lnTo>
                    <a:pt x="7946" y="3376"/>
                  </a:lnTo>
                  <a:lnTo>
                    <a:pt x="7946" y="3194"/>
                  </a:lnTo>
                  <a:lnTo>
                    <a:pt x="7920" y="2987"/>
                  </a:lnTo>
                  <a:lnTo>
                    <a:pt x="7868" y="2805"/>
                  </a:lnTo>
                  <a:lnTo>
                    <a:pt x="7816" y="2623"/>
                  </a:lnTo>
                  <a:lnTo>
                    <a:pt x="7738" y="2467"/>
                  </a:lnTo>
                  <a:lnTo>
                    <a:pt x="7634" y="2311"/>
                  </a:lnTo>
                  <a:lnTo>
                    <a:pt x="7530" y="2156"/>
                  </a:lnTo>
                  <a:lnTo>
                    <a:pt x="7400" y="2026"/>
                  </a:lnTo>
                  <a:lnTo>
                    <a:pt x="7270" y="1896"/>
                  </a:lnTo>
                  <a:lnTo>
                    <a:pt x="7115" y="1792"/>
                  </a:lnTo>
                  <a:lnTo>
                    <a:pt x="6959" y="1714"/>
                  </a:lnTo>
                  <a:lnTo>
                    <a:pt x="6803" y="1610"/>
                  </a:lnTo>
                  <a:lnTo>
                    <a:pt x="6621" y="1559"/>
                  </a:lnTo>
                  <a:lnTo>
                    <a:pt x="6440" y="1507"/>
                  </a:lnTo>
                  <a:lnTo>
                    <a:pt x="6258" y="1481"/>
                  </a:lnTo>
                  <a:lnTo>
                    <a:pt x="6050" y="1481"/>
                  </a:lnTo>
                  <a:lnTo>
                    <a:pt x="5739" y="1507"/>
                  </a:lnTo>
                  <a:lnTo>
                    <a:pt x="5427" y="1584"/>
                  </a:lnTo>
                  <a:lnTo>
                    <a:pt x="5141" y="1688"/>
                  </a:lnTo>
                  <a:lnTo>
                    <a:pt x="4908" y="1870"/>
                  </a:lnTo>
                  <a:lnTo>
                    <a:pt x="4674" y="2078"/>
                  </a:lnTo>
                  <a:lnTo>
                    <a:pt x="4466" y="2311"/>
                  </a:lnTo>
                  <a:lnTo>
                    <a:pt x="4310" y="2571"/>
                  </a:lnTo>
                  <a:lnTo>
                    <a:pt x="4207" y="2883"/>
                  </a:lnTo>
                  <a:lnTo>
                    <a:pt x="4207" y="2935"/>
                  </a:lnTo>
                  <a:lnTo>
                    <a:pt x="4233" y="3013"/>
                  </a:lnTo>
                  <a:lnTo>
                    <a:pt x="4284" y="3064"/>
                  </a:lnTo>
                  <a:lnTo>
                    <a:pt x="4336" y="3090"/>
                  </a:lnTo>
                  <a:lnTo>
                    <a:pt x="4414" y="3090"/>
                  </a:lnTo>
                  <a:lnTo>
                    <a:pt x="4466" y="3064"/>
                  </a:lnTo>
                  <a:lnTo>
                    <a:pt x="4518" y="3039"/>
                  </a:lnTo>
                  <a:lnTo>
                    <a:pt x="4544" y="2961"/>
                  </a:lnTo>
                  <a:lnTo>
                    <a:pt x="4648" y="2727"/>
                  </a:lnTo>
                  <a:lnTo>
                    <a:pt x="4778" y="2493"/>
                  </a:lnTo>
                  <a:lnTo>
                    <a:pt x="4934" y="2311"/>
                  </a:lnTo>
                  <a:lnTo>
                    <a:pt x="5115" y="2156"/>
                  </a:lnTo>
                  <a:lnTo>
                    <a:pt x="5323" y="2000"/>
                  </a:lnTo>
                  <a:lnTo>
                    <a:pt x="5557" y="1922"/>
                  </a:lnTo>
                  <a:lnTo>
                    <a:pt x="5790" y="1844"/>
                  </a:lnTo>
                  <a:lnTo>
                    <a:pt x="6050" y="1818"/>
                  </a:lnTo>
                  <a:lnTo>
                    <a:pt x="6206" y="1844"/>
                  </a:lnTo>
                  <a:lnTo>
                    <a:pt x="6362" y="1870"/>
                  </a:lnTo>
                  <a:lnTo>
                    <a:pt x="6647" y="1948"/>
                  </a:lnTo>
                  <a:lnTo>
                    <a:pt x="6907" y="2104"/>
                  </a:lnTo>
                  <a:lnTo>
                    <a:pt x="7141" y="2286"/>
                  </a:lnTo>
                  <a:lnTo>
                    <a:pt x="7348" y="2519"/>
                  </a:lnTo>
                  <a:lnTo>
                    <a:pt x="7478" y="2779"/>
                  </a:lnTo>
                  <a:lnTo>
                    <a:pt x="7582" y="3064"/>
                  </a:lnTo>
                  <a:lnTo>
                    <a:pt x="7582" y="3220"/>
                  </a:lnTo>
                  <a:lnTo>
                    <a:pt x="7608" y="3376"/>
                  </a:lnTo>
                  <a:lnTo>
                    <a:pt x="7582" y="3584"/>
                  </a:lnTo>
                  <a:lnTo>
                    <a:pt x="7556" y="3766"/>
                  </a:lnTo>
                  <a:lnTo>
                    <a:pt x="7400" y="3792"/>
                  </a:lnTo>
                  <a:lnTo>
                    <a:pt x="7245" y="3843"/>
                  </a:lnTo>
                  <a:lnTo>
                    <a:pt x="7089" y="3895"/>
                  </a:lnTo>
                  <a:lnTo>
                    <a:pt x="6985" y="3999"/>
                  </a:lnTo>
                  <a:lnTo>
                    <a:pt x="6881" y="4129"/>
                  </a:lnTo>
                  <a:lnTo>
                    <a:pt x="6803" y="4259"/>
                  </a:lnTo>
                  <a:lnTo>
                    <a:pt x="6751" y="4415"/>
                  </a:lnTo>
                  <a:lnTo>
                    <a:pt x="6751" y="4596"/>
                  </a:lnTo>
                  <a:lnTo>
                    <a:pt x="6751" y="4752"/>
                  </a:lnTo>
                  <a:lnTo>
                    <a:pt x="6569" y="4830"/>
                  </a:lnTo>
                  <a:lnTo>
                    <a:pt x="6414" y="4882"/>
                  </a:lnTo>
                  <a:lnTo>
                    <a:pt x="6232" y="4908"/>
                  </a:lnTo>
                  <a:lnTo>
                    <a:pt x="6050" y="4934"/>
                  </a:lnTo>
                  <a:lnTo>
                    <a:pt x="5764" y="4908"/>
                  </a:lnTo>
                  <a:lnTo>
                    <a:pt x="5505" y="4830"/>
                  </a:lnTo>
                  <a:lnTo>
                    <a:pt x="5271" y="4726"/>
                  </a:lnTo>
                  <a:lnTo>
                    <a:pt x="5063" y="4570"/>
                  </a:lnTo>
                  <a:lnTo>
                    <a:pt x="4882" y="4389"/>
                  </a:lnTo>
                  <a:lnTo>
                    <a:pt x="4726" y="4155"/>
                  </a:lnTo>
                  <a:lnTo>
                    <a:pt x="4596" y="3921"/>
                  </a:lnTo>
                  <a:lnTo>
                    <a:pt x="4518" y="3662"/>
                  </a:lnTo>
                  <a:lnTo>
                    <a:pt x="4492" y="3584"/>
                  </a:lnTo>
                  <a:lnTo>
                    <a:pt x="4440" y="3558"/>
                  </a:lnTo>
                  <a:lnTo>
                    <a:pt x="4388" y="3506"/>
                  </a:lnTo>
                  <a:lnTo>
                    <a:pt x="4310" y="3506"/>
                  </a:lnTo>
                  <a:lnTo>
                    <a:pt x="4258" y="3532"/>
                  </a:lnTo>
                  <a:lnTo>
                    <a:pt x="4207" y="3584"/>
                  </a:lnTo>
                  <a:lnTo>
                    <a:pt x="4181" y="3662"/>
                  </a:lnTo>
                  <a:lnTo>
                    <a:pt x="4181" y="3714"/>
                  </a:lnTo>
                  <a:lnTo>
                    <a:pt x="4258" y="4051"/>
                  </a:lnTo>
                  <a:lnTo>
                    <a:pt x="4414" y="4337"/>
                  </a:lnTo>
                  <a:lnTo>
                    <a:pt x="4596" y="4622"/>
                  </a:lnTo>
                  <a:lnTo>
                    <a:pt x="4830" y="4830"/>
                  </a:lnTo>
                  <a:lnTo>
                    <a:pt x="5089" y="5038"/>
                  </a:lnTo>
                  <a:lnTo>
                    <a:pt x="5401" y="5168"/>
                  </a:lnTo>
                  <a:lnTo>
                    <a:pt x="5713" y="5246"/>
                  </a:lnTo>
                  <a:lnTo>
                    <a:pt x="6050" y="5272"/>
                  </a:lnTo>
                  <a:lnTo>
                    <a:pt x="6232" y="5272"/>
                  </a:lnTo>
                  <a:lnTo>
                    <a:pt x="6414" y="5246"/>
                  </a:lnTo>
                  <a:lnTo>
                    <a:pt x="6569" y="5220"/>
                  </a:lnTo>
                  <a:lnTo>
                    <a:pt x="6751" y="5142"/>
                  </a:lnTo>
                  <a:lnTo>
                    <a:pt x="6751" y="5661"/>
                  </a:lnTo>
                  <a:lnTo>
                    <a:pt x="1818" y="5661"/>
                  </a:lnTo>
                  <a:lnTo>
                    <a:pt x="1766" y="5531"/>
                  </a:lnTo>
                  <a:lnTo>
                    <a:pt x="1714" y="5401"/>
                  </a:lnTo>
                  <a:lnTo>
                    <a:pt x="1636" y="5298"/>
                  </a:lnTo>
                  <a:lnTo>
                    <a:pt x="1558" y="5194"/>
                  </a:lnTo>
                  <a:lnTo>
                    <a:pt x="1454" y="5116"/>
                  </a:lnTo>
                  <a:lnTo>
                    <a:pt x="1350" y="5038"/>
                  </a:lnTo>
                  <a:lnTo>
                    <a:pt x="1221" y="4986"/>
                  </a:lnTo>
                  <a:lnTo>
                    <a:pt x="1091" y="4934"/>
                  </a:lnTo>
                  <a:lnTo>
                    <a:pt x="1091" y="1818"/>
                  </a:lnTo>
                  <a:lnTo>
                    <a:pt x="1221" y="1766"/>
                  </a:lnTo>
                  <a:lnTo>
                    <a:pt x="1350" y="1714"/>
                  </a:lnTo>
                  <a:lnTo>
                    <a:pt x="1454" y="1636"/>
                  </a:lnTo>
                  <a:lnTo>
                    <a:pt x="1558" y="1559"/>
                  </a:lnTo>
                  <a:lnTo>
                    <a:pt x="1636" y="1455"/>
                  </a:lnTo>
                  <a:lnTo>
                    <a:pt x="1714" y="1351"/>
                  </a:lnTo>
                  <a:lnTo>
                    <a:pt x="1766" y="1221"/>
                  </a:lnTo>
                  <a:lnTo>
                    <a:pt x="1818" y="1091"/>
                  </a:lnTo>
                  <a:close/>
                  <a:moveTo>
                    <a:pt x="11737" y="364"/>
                  </a:moveTo>
                  <a:lnTo>
                    <a:pt x="11737" y="6388"/>
                  </a:lnTo>
                  <a:lnTo>
                    <a:pt x="8543" y="6388"/>
                  </a:lnTo>
                  <a:lnTo>
                    <a:pt x="8439" y="6025"/>
                  </a:lnTo>
                  <a:lnTo>
                    <a:pt x="10464" y="6025"/>
                  </a:lnTo>
                  <a:lnTo>
                    <a:pt x="10516" y="5999"/>
                  </a:lnTo>
                  <a:lnTo>
                    <a:pt x="10594" y="5973"/>
                  </a:lnTo>
                  <a:lnTo>
                    <a:pt x="10620" y="5921"/>
                  </a:lnTo>
                  <a:lnTo>
                    <a:pt x="10646" y="5843"/>
                  </a:lnTo>
                  <a:lnTo>
                    <a:pt x="10646" y="5739"/>
                  </a:lnTo>
                  <a:lnTo>
                    <a:pt x="10672" y="5609"/>
                  </a:lnTo>
                  <a:lnTo>
                    <a:pt x="10724" y="5531"/>
                  </a:lnTo>
                  <a:lnTo>
                    <a:pt x="10802" y="5453"/>
                  </a:lnTo>
                  <a:lnTo>
                    <a:pt x="10880" y="5375"/>
                  </a:lnTo>
                  <a:lnTo>
                    <a:pt x="10958" y="5323"/>
                  </a:lnTo>
                  <a:lnTo>
                    <a:pt x="11087" y="5298"/>
                  </a:lnTo>
                  <a:lnTo>
                    <a:pt x="11191" y="5272"/>
                  </a:lnTo>
                  <a:lnTo>
                    <a:pt x="11269" y="5272"/>
                  </a:lnTo>
                  <a:lnTo>
                    <a:pt x="11321" y="5220"/>
                  </a:lnTo>
                  <a:lnTo>
                    <a:pt x="11347" y="5168"/>
                  </a:lnTo>
                  <a:lnTo>
                    <a:pt x="11373" y="5116"/>
                  </a:lnTo>
                  <a:lnTo>
                    <a:pt x="11373" y="1636"/>
                  </a:lnTo>
                  <a:lnTo>
                    <a:pt x="11347" y="1584"/>
                  </a:lnTo>
                  <a:lnTo>
                    <a:pt x="11321" y="1533"/>
                  </a:lnTo>
                  <a:lnTo>
                    <a:pt x="11269" y="1481"/>
                  </a:lnTo>
                  <a:lnTo>
                    <a:pt x="11191" y="1481"/>
                  </a:lnTo>
                  <a:lnTo>
                    <a:pt x="11087" y="1455"/>
                  </a:lnTo>
                  <a:lnTo>
                    <a:pt x="10958" y="1429"/>
                  </a:lnTo>
                  <a:lnTo>
                    <a:pt x="10880" y="1377"/>
                  </a:lnTo>
                  <a:lnTo>
                    <a:pt x="10802" y="1299"/>
                  </a:lnTo>
                  <a:lnTo>
                    <a:pt x="10724" y="1221"/>
                  </a:lnTo>
                  <a:lnTo>
                    <a:pt x="10672" y="1143"/>
                  </a:lnTo>
                  <a:lnTo>
                    <a:pt x="10646" y="1039"/>
                  </a:lnTo>
                  <a:lnTo>
                    <a:pt x="10646" y="909"/>
                  </a:lnTo>
                  <a:lnTo>
                    <a:pt x="10620" y="831"/>
                  </a:lnTo>
                  <a:lnTo>
                    <a:pt x="10594" y="780"/>
                  </a:lnTo>
                  <a:lnTo>
                    <a:pt x="10516" y="754"/>
                  </a:lnTo>
                  <a:lnTo>
                    <a:pt x="10464" y="728"/>
                  </a:lnTo>
                  <a:lnTo>
                    <a:pt x="1636" y="728"/>
                  </a:lnTo>
                  <a:lnTo>
                    <a:pt x="1584" y="754"/>
                  </a:lnTo>
                  <a:lnTo>
                    <a:pt x="1532" y="780"/>
                  </a:lnTo>
                  <a:lnTo>
                    <a:pt x="1480" y="831"/>
                  </a:lnTo>
                  <a:lnTo>
                    <a:pt x="1480" y="909"/>
                  </a:lnTo>
                  <a:lnTo>
                    <a:pt x="1454" y="1039"/>
                  </a:lnTo>
                  <a:lnTo>
                    <a:pt x="1428" y="1143"/>
                  </a:lnTo>
                  <a:lnTo>
                    <a:pt x="1376" y="1221"/>
                  </a:lnTo>
                  <a:lnTo>
                    <a:pt x="1298" y="1299"/>
                  </a:lnTo>
                  <a:lnTo>
                    <a:pt x="1221" y="1377"/>
                  </a:lnTo>
                  <a:lnTo>
                    <a:pt x="1143" y="1429"/>
                  </a:lnTo>
                  <a:lnTo>
                    <a:pt x="1039" y="1455"/>
                  </a:lnTo>
                  <a:lnTo>
                    <a:pt x="909" y="1481"/>
                  </a:lnTo>
                  <a:lnTo>
                    <a:pt x="831" y="1481"/>
                  </a:lnTo>
                  <a:lnTo>
                    <a:pt x="779" y="1533"/>
                  </a:lnTo>
                  <a:lnTo>
                    <a:pt x="753" y="1584"/>
                  </a:lnTo>
                  <a:lnTo>
                    <a:pt x="727" y="1636"/>
                  </a:lnTo>
                  <a:lnTo>
                    <a:pt x="727" y="5116"/>
                  </a:lnTo>
                  <a:lnTo>
                    <a:pt x="753" y="5168"/>
                  </a:lnTo>
                  <a:lnTo>
                    <a:pt x="779" y="5220"/>
                  </a:lnTo>
                  <a:lnTo>
                    <a:pt x="831" y="5272"/>
                  </a:lnTo>
                  <a:lnTo>
                    <a:pt x="909" y="5272"/>
                  </a:lnTo>
                  <a:lnTo>
                    <a:pt x="1039" y="5298"/>
                  </a:lnTo>
                  <a:lnTo>
                    <a:pt x="1143" y="5323"/>
                  </a:lnTo>
                  <a:lnTo>
                    <a:pt x="1221" y="5375"/>
                  </a:lnTo>
                  <a:lnTo>
                    <a:pt x="1298" y="5453"/>
                  </a:lnTo>
                  <a:lnTo>
                    <a:pt x="1376" y="5531"/>
                  </a:lnTo>
                  <a:lnTo>
                    <a:pt x="1428" y="5609"/>
                  </a:lnTo>
                  <a:lnTo>
                    <a:pt x="1454" y="5739"/>
                  </a:lnTo>
                  <a:lnTo>
                    <a:pt x="1480" y="5843"/>
                  </a:lnTo>
                  <a:lnTo>
                    <a:pt x="1480" y="5921"/>
                  </a:lnTo>
                  <a:lnTo>
                    <a:pt x="1532" y="5973"/>
                  </a:lnTo>
                  <a:lnTo>
                    <a:pt x="1584" y="5999"/>
                  </a:lnTo>
                  <a:lnTo>
                    <a:pt x="1636" y="6025"/>
                  </a:lnTo>
                  <a:lnTo>
                    <a:pt x="6751" y="6025"/>
                  </a:lnTo>
                  <a:lnTo>
                    <a:pt x="6725" y="6128"/>
                  </a:lnTo>
                  <a:lnTo>
                    <a:pt x="6569" y="6388"/>
                  </a:lnTo>
                  <a:lnTo>
                    <a:pt x="3012" y="6388"/>
                  </a:lnTo>
                  <a:lnTo>
                    <a:pt x="2934" y="6414"/>
                  </a:lnTo>
                  <a:lnTo>
                    <a:pt x="2882" y="6440"/>
                  </a:lnTo>
                  <a:lnTo>
                    <a:pt x="2830" y="6518"/>
                  </a:lnTo>
                  <a:lnTo>
                    <a:pt x="2830" y="6570"/>
                  </a:lnTo>
                  <a:lnTo>
                    <a:pt x="2830" y="6648"/>
                  </a:lnTo>
                  <a:lnTo>
                    <a:pt x="2882" y="6700"/>
                  </a:lnTo>
                  <a:lnTo>
                    <a:pt x="2934" y="6752"/>
                  </a:lnTo>
                  <a:lnTo>
                    <a:pt x="6440" y="6752"/>
                  </a:lnTo>
                  <a:lnTo>
                    <a:pt x="6362" y="6907"/>
                  </a:lnTo>
                  <a:lnTo>
                    <a:pt x="1065" y="7634"/>
                  </a:lnTo>
                  <a:lnTo>
                    <a:pt x="935" y="6752"/>
                  </a:lnTo>
                  <a:lnTo>
                    <a:pt x="2311" y="6752"/>
                  </a:lnTo>
                  <a:lnTo>
                    <a:pt x="2363" y="6700"/>
                  </a:lnTo>
                  <a:lnTo>
                    <a:pt x="2389" y="6648"/>
                  </a:lnTo>
                  <a:lnTo>
                    <a:pt x="2415" y="6570"/>
                  </a:lnTo>
                  <a:lnTo>
                    <a:pt x="2389" y="6518"/>
                  </a:lnTo>
                  <a:lnTo>
                    <a:pt x="2363" y="6440"/>
                  </a:lnTo>
                  <a:lnTo>
                    <a:pt x="2311" y="6414"/>
                  </a:lnTo>
                  <a:lnTo>
                    <a:pt x="2233" y="6388"/>
                  </a:lnTo>
                  <a:lnTo>
                    <a:pt x="364" y="6388"/>
                  </a:lnTo>
                  <a:lnTo>
                    <a:pt x="364" y="364"/>
                  </a:lnTo>
                  <a:close/>
                  <a:moveTo>
                    <a:pt x="6258" y="7271"/>
                  </a:moveTo>
                  <a:lnTo>
                    <a:pt x="6102" y="7842"/>
                  </a:lnTo>
                  <a:lnTo>
                    <a:pt x="5868" y="7323"/>
                  </a:lnTo>
                  <a:lnTo>
                    <a:pt x="6258" y="7271"/>
                  </a:lnTo>
                  <a:close/>
                  <a:moveTo>
                    <a:pt x="7660" y="4129"/>
                  </a:moveTo>
                  <a:lnTo>
                    <a:pt x="7738" y="4155"/>
                  </a:lnTo>
                  <a:lnTo>
                    <a:pt x="7816" y="4207"/>
                  </a:lnTo>
                  <a:lnTo>
                    <a:pt x="7894" y="4259"/>
                  </a:lnTo>
                  <a:lnTo>
                    <a:pt x="7946" y="4311"/>
                  </a:lnTo>
                  <a:lnTo>
                    <a:pt x="7998" y="4415"/>
                  </a:lnTo>
                  <a:lnTo>
                    <a:pt x="8023" y="4493"/>
                  </a:lnTo>
                  <a:lnTo>
                    <a:pt x="8023" y="4596"/>
                  </a:lnTo>
                  <a:lnTo>
                    <a:pt x="8023" y="5505"/>
                  </a:lnTo>
                  <a:lnTo>
                    <a:pt x="8049" y="5895"/>
                  </a:lnTo>
                  <a:lnTo>
                    <a:pt x="8101" y="6128"/>
                  </a:lnTo>
                  <a:lnTo>
                    <a:pt x="8231" y="6622"/>
                  </a:lnTo>
                  <a:lnTo>
                    <a:pt x="8439" y="7479"/>
                  </a:lnTo>
                  <a:lnTo>
                    <a:pt x="8465" y="7531"/>
                  </a:lnTo>
                  <a:lnTo>
                    <a:pt x="8517" y="7582"/>
                  </a:lnTo>
                  <a:lnTo>
                    <a:pt x="8595" y="7608"/>
                  </a:lnTo>
                  <a:lnTo>
                    <a:pt x="8647" y="7608"/>
                  </a:lnTo>
                  <a:lnTo>
                    <a:pt x="8725" y="7556"/>
                  </a:lnTo>
                  <a:lnTo>
                    <a:pt x="8776" y="7505"/>
                  </a:lnTo>
                  <a:lnTo>
                    <a:pt x="8776" y="7453"/>
                  </a:lnTo>
                  <a:lnTo>
                    <a:pt x="8776" y="7375"/>
                  </a:lnTo>
                  <a:lnTo>
                    <a:pt x="8621" y="6752"/>
                  </a:lnTo>
                  <a:lnTo>
                    <a:pt x="10256" y="6752"/>
                  </a:lnTo>
                  <a:lnTo>
                    <a:pt x="10205" y="7271"/>
                  </a:lnTo>
                  <a:lnTo>
                    <a:pt x="10101" y="7790"/>
                  </a:lnTo>
                  <a:lnTo>
                    <a:pt x="9971" y="8335"/>
                  </a:lnTo>
                  <a:lnTo>
                    <a:pt x="9815" y="8829"/>
                  </a:lnTo>
                  <a:lnTo>
                    <a:pt x="9529" y="9608"/>
                  </a:lnTo>
                  <a:lnTo>
                    <a:pt x="9374" y="9971"/>
                  </a:lnTo>
                  <a:lnTo>
                    <a:pt x="9374" y="10127"/>
                  </a:lnTo>
                  <a:lnTo>
                    <a:pt x="9374" y="10283"/>
                  </a:lnTo>
                  <a:lnTo>
                    <a:pt x="9400" y="10724"/>
                  </a:lnTo>
                  <a:lnTo>
                    <a:pt x="6803" y="10724"/>
                  </a:lnTo>
                  <a:lnTo>
                    <a:pt x="6725" y="10465"/>
                  </a:lnTo>
                  <a:lnTo>
                    <a:pt x="6621" y="10179"/>
                  </a:lnTo>
                  <a:lnTo>
                    <a:pt x="6517" y="9919"/>
                  </a:lnTo>
                  <a:lnTo>
                    <a:pt x="6440" y="9634"/>
                  </a:lnTo>
                  <a:lnTo>
                    <a:pt x="6362" y="9296"/>
                  </a:lnTo>
                  <a:lnTo>
                    <a:pt x="6336" y="8907"/>
                  </a:lnTo>
                  <a:lnTo>
                    <a:pt x="6362" y="8387"/>
                  </a:lnTo>
                  <a:lnTo>
                    <a:pt x="6440" y="7894"/>
                  </a:lnTo>
                  <a:lnTo>
                    <a:pt x="6569" y="7453"/>
                  </a:lnTo>
                  <a:lnTo>
                    <a:pt x="6699" y="7037"/>
                  </a:lnTo>
                  <a:lnTo>
                    <a:pt x="6829" y="6726"/>
                  </a:lnTo>
                  <a:lnTo>
                    <a:pt x="6933" y="6466"/>
                  </a:lnTo>
                  <a:lnTo>
                    <a:pt x="7063" y="6232"/>
                  </a:lnTo>
                  <a:lnTo>
                    <a:pt x="7089" y="6128"/>
                  </a:lnTo>
                  <a:lnTo>
                    <a:pt x="7089" y="5999"/>
                  </a:lnTo>
                  <a:lnTo>
                    <a:pt x="7089" y="4596"/>
                  </a:lnTo>
                  <a:lnTo>
                    <a:pt x="7115" y="4493"/>
                  </a:lnTo>
                  <a:lnTo>
                    <a:pt x="7141" y="4415"/>
                  </a:lnTo>
                  <a:lnTo>
                    <a:pt x="7167" y="4311"/>
                  </a:lnTo>
                  <a:lnTo>
                    <a:pt x="7245" y="4259"/>
                  </a:lnTo>
                  <a:lnTo>
                    <a:pt x="7296" y="4207"/>
                  </a:lnTo>
                  <a:lnTo>
                    <a:pt x="7374" y="4155"/>
                  </a:lnTo>
                  <a:lnTo>
                    <a:pt x="7478" y="4129"/>
                  </a:lnTo>
                  <a:close/>
                  <a:moveTo>
                    <a:pt x="182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0" y="6570"/>
                  </a:lnTo>
                  <a:lnTo>
                    <a:pt x="26" y="6648"/>
                  </a:lnTo>
                  <a:lnTo>
                    <a:pt x="52" y="6700"/>
                  </a:lnTo>
                  <a:lnTo>
                    <a:pt x="104" y="6752"/>
                  </a:lnTo>
                  <a:lnTo>
                    <a:pt x="571" y="6752"/>
                  </a:lnTo>
                  <a:lnTo>
                    <a:pt x="727" y="7868"/>
                  </a:lnTo>
                  <a:lnTo>
                    <a:pt x="753" y="7920"/>
                  </a:lnTo>
                  <a:lnTo>
                    <a:pt x="805" y="7972"/>
                  </a:lnTo>
                  <a:lnTo>
                    <a:pt x="857" y="7998"/>
                  </a:lnTo>
                  <a:lnTo>
                    <a:pt x="909" y="8024"/>
                  </a:lnTo>
                  <a:lnTo>
                    <a:pt x="5505" y="7375"/>
                  </a:lnTo>
                  <a:lnTo>
                    <a:pt x="5998" y="8491"/>
                  </a:lnTo>
                  <a:lnTo>
                    <a:pt x="5972" y="8907"/>
                  </a:lnTo>
                  <a:lnTo>
                    <a:pt x="5998" y="9140"/>
                  </a:lnTo>
                  <a:lnTo>
                    <a:pt x="5998" y="9348"/>
                  </a:lnTo>
                  <a:lnTo>
                    <a:pt x="6076" y="9738"/>
                  </a:lnTo>
                  <a:lnTo>
                    <a:pt x="6180" y="10049"/>
                  </a:lnTo>
                  <a:lnTo>
                    <a:pt x="6310" y="10309"/>
                  </a:lnTo>
                  <a:lnTo>
                    <a:pt x="6388" y="10543"/>
                  </a:lnTo>
                  <a:lnTo>
                    <a:pt x="6440" y="10724"/>
                  </a:lnTo>
                  <a:lnTo>
                    <a:pt x="6128" y="10724"/>
                  </a:lnTo>
                  <a:lnTo>
                    <a:pt x="5998" y="10750"/>
                  </a:lnTo>
                  <a:lnTo>
                    <a:pt x="5894" y="10828"/>
                  </a:lnTo>
                  <a:lnTo>
                    <a:pt x="5816" y="10958"/>
                  </a:lnTo>
                  <a:lnTo>
                    <a:pt x="5790" y="11088"/>
                  </a:lnTo>
                  <a:lnTo>
                    <a:pt x="5790" y="11919"/>
                  </a:lnTo>
                  <a:lnTo>
                    <a:pt x="5790" y="11997"/>
                  </a:lnTo>
                  <a:lnTo>
                    <a:pt x="5842" y="12048"/>
                  </a:lnTo>
                  <a:lnTo>
                    <a:pt x="5894" y="12100"/>
                  </a:lnTo>
                  <a:lnTo>
                    <a:pt x="8673" y="12100"/>
                  </a:lnTo>
                  <a:lnTo>
                    <a:pt x="8725" y="12048"/>
                  </a:lnTo>
                  <a:lnTo>
                    <a:pt x="8776" y="11997"/>
                  </a:lnTo>
                  <a:lnTo>
                    <a:pt x="8776" y="11919"/>
                  </a:lnTo>
                  <a:lnTo>
                    <a:pt x="8776" y="11867"/>
                  </a:lnTo>
                  <a:lnTo>
                    <a:pt x="8725" y="11789"/>
                  </a:lnTo>
                  <a:lnTo>
                    <a:pt x="8673" y="11763"/>
                  </a:lnTo>
                  <a:lnTo>
                    <a:pt x="8595" y="11737"/>
                  </a:lnTo>
                  <a:lnTo>
                    <a:pt x="6128" y="11737"/>
                  </a:lnTo>
                  <a:lnTo>
                    <a:pt x="6128" y="11088"/>
                  </a:lnTo>
                  <a:lnTo>
                    <a:pt x="10179" y="11088"/>
                  </a:lnTo>
                  <a:lnTo>
                    <a:pt x="10179" y="11737"/>
                  </a:lnTo>
                  <a:lnTo>
                    <a:pt x="9374" y="11737"/>
                  </a:lnTo>
                  <a:lnTo>
                    <a:pt x="9296" y="11763"/>
                  </a:lnTo>
                  <a:lnTo>
                    <a:pt x="9244" y="11789"/>
                  </a:lnTo>
                  <a:lnTo>
                    <a:pt x="9218" y="11867"/>
                  </a:lnTo>
                  <a:lnTo>
                    <a:pt x="9192" y="11919"/>
                  </a:lnTo>
                  <a:lnTo>
                    <a:pt x="9218" y="11997"/>
                  </a:lnTo>
                  <a:lnTo>
                    <a:pt x="9244" y="12048"/>
                  </a:lnTo>
                  <a:lnTo>
                    <a:pt x="9296" y="12100"/>
                  </a:lnTo>
                  <a:lnTo>
                    <a:pt x="10438" y="12100"/>
                  </a:lnTo>
                  <a:lnTo>
                    <a:pt x="10490" y="12048"/>
                  </a:lnTo>
                  <a:lnTo>
                    <a:pt x="10542" y="11997"/>
                  </a:lnTo>
                  <a:lnTo>
                    <a:pt x="10542" y="11919"/>
                  </a:lnTo>
                  <a:lnTo>
                    <a:pt x="10542" y="11088"/>
                  </a:lnTo>
                  <a:lnTo>
                    <a:pt x="10516" y="10958"/>
                  </a:lnTo>
                  <a:lnTo>
                    <a:pt x="10438" y="10828"/>
                  </a:lnTo>
                  <a:lnTo>
                    <a:pt x="10334" y="10750"/>
                  </a:lnTo>
                  <a:lnTo>
                    <a:pt x="10205" y="10724"/>
                  </a:lnTo>
                  <a:lnTo>
                    <a:pt x="9763" y="10724"/>
                  </a:lnTo>
                  <a:lnTo>
                    <a:pt x="9737" y="10257"/>
                  </a:lnTo>
                  <a:lnTo>
                    <a:pt x="9737" y="10023"/>
                  </a:lnTo>
                  <a:lnTo>
                    <a:pt x="9919" y="9608"/>
                  </a:lnTo>
                  <a:lnTo>
                    <a:pt x="10205" y="8777"/>
                  </a:lnTo>
                  <a:lnTo>
                    <a:pt x="10334" y="8284"/>
                  </a:lnTo>
                  <a:lnTo>
                    <a:pt x="10464" y="7764"/>
                  </a:lnTo>
                  <a:lnTo>
                    <a:pt x="10568" y="7245"/>
                  </a:lnTo>
                  <a:lnTo>
                    <a:pt x="10620" y="6752"/>
                  </a:lnTo>
                  <a:lnTo>
                    <a:pt x="11996" y="6752"/>
                  </a:lnTo>
                  <a:lnTo>
                    <a:pt x="12048" y="6700"/>
                  </a:lnTo>
                  <a:lnTo>
                    <a:pt x="12100" y="6648"/>
                  </a:lnTo>
                  <a:lnTo>
                    <a:pt x="12100" y="6570"/>
                  </a:lnTo>
                  <a:lnTo>
                    <a:pt x="12100" y="182"/>
                  </a:lnTo>
                  <a:lnTo>
                    <a:pt x="12100" y="104"/>
                  </a:lnTo>
                  <a:lnTo>
                    <a:pt x="12048" y="53"/>
                  </a:lnTo>
                  <a:lnTo>
                    <a:pt x="11996" y="27"/>
                  </a:lnTo>
                  <a:lnTo>
                    <a:pt x="11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0"/>
          <p:cNvGrpSpPr/>
          <p:nvPr/>
        </p:nvGrpSpPr>
        <p:grpSpPr>
          <a:xfrm>
            <a:off x="7050227" y="1854957"/>
            <a:ext cx="324700" cy="324700"/>
            <a:chOff x="7050227" y="1854957"/>
            <a:chExt cx="324700" cy="324700"/>
          </a:xfrm>
        </p:grpSpPr>
        <p:sp>
          <p:nvSpPr>
            <p:cNvPr id="445" name="Google Shape;445;p20"/>
            <p:cNvSpPr/>
            <p:nvPr/>
          </p:nvSpPr>
          <p:spPr>
            <a:xfrm>
              <a:off x="7055111" y="1859840"/>
              <a:ext cx="314933" cy="255714"/>
            </a:xfrm>
            <a:custGeom>
              <a:avLst/>
              <a:gdLst/>
              <a:ahLst/>
              <a:cxnLst/>
              <a:rect l="l" t="t" r="r" b="b"/>
              <a:pathLst>
                <a:path w="11737" h="9530" extrusionOk="0">
                  <a:moveTo>
                    <a:pt x="0" y="0"/>
                  </a:moveTo>
                  <a:lnTo>
                    <a:pt x="0" y="9530"/>
                  </a:lnTo>
                  <a:lnTo>
                    <a:pt x="11736" y="9530"/>
                  </a:lnTo>
                  <a:lnTo>
                    <a:pt x="11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7055111" y="1859840"/>
              <a:ext cx="32065" cy="255714"/>
            </a:xfrm>
            <a:custGeom>
              <a:avLst/>
              <a:gdLst/>
              <a:ahLst/>
              <a:cxnLst/>
              <a:rect l="l" t="t" r="r" b="b"/>
              <a:pathLst>
                <a:path w="1195" h="9530" extrusionOk="0">
                  <a:moveTo>
                    <a:pt x="0" y="0"/>
                  </a:moveTo>
                  <a:lnTo>
                    <a:pt x="0" y="9530"/>
                  </a:lnTo>
                  <a:lnTo>
                    <a:pt x="1194" y="9530"/>
                  </a:lnTo>
                  <a:lnTo>
                    <a:pt x="1194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7055111" y="2076513"/>
              <a:ext cx="314933" cy="39041"/>
            </a:xfrm>
            <a:custGeom>
              <a:avLst/>
              <a:gdLst/>
              <a:ahLst/>
              <a:cxnLst/>
              <a:rect l="l" t="t" r="r" b="b"/>
              <a:pathLst>
                <a:path w="11737" h="1455" extrusionOk="0">
                  <a:moveTo>
                    <a:pt x="0" y="1"/>
                  </a:moveTo>
                  <a:lnTo>
                    <a:pt x="0" y="1455"/>
                  </a:lnTo>
                  <a:lnTo>
                    <a:pt x="11736" y="1455"/>
                  </a:lnTo>
                  <a:lnTo>
                    <a:pt x="117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7055111" y="2076513"/>
              <a:ext cx="32065" cy="39041"/>
            </a:xfrm>
            <a:custGeom>
              <a:avLst/>
              <a:gdLst/>
              <a:ahLst/>
              <a:cxnLst/>
              <a:rect l="l" t="t" r="r" b="b"/>
              <a:pathLst>
                <a:path w="1195" h="1455" extrusionOk="0">
                  <a:moveTo>
                    <a:pt x="0" y="1"/>
                  </a:moveTo>
                  <a:lnTo>
                    <a:pt x="0" y="1455"/>
                  </a:lnTo>
                  <a:lnTo>
                    <a:pt x="1194" y="1455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7193057" y="2115527"/>
              <a:ext cx="58549" cy="39739"/>
            </a:xfrm>
            <a:custGeom>
              <a:avLst/>
              <a:gdLst/>
              <a:ahLst/>
              <a:cxnLst/>
              <a:rect l="l" t="t" r="r" b="b"/>
              <a:pathLst>
                <a:path w="2182" h="1481" extrusionOk="0">
                  <a:moveTo>
                    <a:pt x="0" y="1"/>
                  </a:moveTo>
                  <a:lnTo>
                    <a:pt x="0" y="1481"/>
                  </a:lnTo>
                  <a:lnTo>
                    <a:pt x="2181" y="1481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7193057" y="2115527"/>
              <a:ext cx="58549" cy="39739"/>
            </a:xfrm>
            <a:custGeom>
              <a:avLst/>
              <a:gdLst/>
              <a:ahLst/>
              <a:cxnLst/>
              <a:rect l="l" t="t" r="r" b="b"/>
              <a:pathLst>
                <a:path w="2182" h="1481" extrusionOk="0">
                  <a:moveTo>
                    <a:pt x="0" y="1"/>
                  </a:moveTo>
                  <a:lnTo>
                    <a:pt x="0" y="1481"/>
                  </a:lnTo>
                  <a:lnTo>
                    <a:pt x="468" y="1481"/>
                  </a:lnTo>
                  <a:lnTo>
                    <a:pt x="468" y="987"/>
                  </a:lnTo>
                  <a:lnTo>
                    <a:pt x="468" y="883"/>
                  </a:lnTo>
                  <a:lnTo>
                    <a:pt x="494" y="780"/>
                  </a:lnTo>
                  <a:lnTo>
                    <a:pt x="545" y="702"/>
                  </a:lnTo>
                  <a:lnTo>
                    <a:pt x="597" y="624"/>
                  </a:lnTo>
                  <a:lnTo>
                    <a:pt x="675" y="572"/>
                  </a:lnTo>
                  <a:lnTo>
                    <a:pt x="779" y="520"/>
                  </a:lnTo>
                  <a:lnTo>
                    <a:pt x="857" y="494"/>
                  </a:lnTo>
                  <a:lnTo>
                    <a:pt x="2181" y="494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7074618" y="1879347"/>
              <a:ext cx="275919" cy="177685"/>
            </a:xfrm>
            <a:custGeom>
              <a:avLst/>
              <a:gdLst/>
              <a:ahLst/>
              <a:cxnLst/>
              <a:rect l="l" t="t" r="r" b="b"/>
              <a:pathLst>
                <a:path w="10283" h="6622" extrusionOk="0">
                  <a:moveTo>
                    <a:pt x="0" y="0"/>
                  </a:moveTo>
                  <a:lnTo>
                    <a:pt x="0" y="6622"/>
                  </a:lnTo>
                  <a:lnTo>
                    <a:pt x="10282" y="6622"/>
                  </a:lnTo>
                  <a:lnTo>
                    <a:pt x="102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7183290" y="1926036"/>
              <a:ext cx="19534" cy="91284"/>
            </a:xfrm>
            <a:custGeom>
              <a:avLst/>
              <a:gdLst/>
              <a:ahLst/>
              <a:cxnLst/>
              <a:rect l="l" t="t" r="r" b="b"/>
              <a:pathLst>
                <a:path w="728" h="3402" extrusionOk="0">
                  <a:moveTo>
                    <a:pt x="105" y="0"/>
                  </a:moveTo>
                  <a:lnTo>
                    <a:pt x="53" y="52"/>
                  </a:lnTo>
                  <a:lnTo>
                    <a:pt x="1" y="104"/>
                  </a:lnTo>
                  <a:lnTo>
                    <a:pt x="1" y="156"/>
                  </a:lnTo>
                  <a:lnTo>
                    <a:pt x="1" y="3402"/>
                  </a:lnTo>
                  <a:lnTo>
                    <a:pt x="728" y="3402"/>
                  </a:lnTo>
                  <a:lnTo>
                    <a:pt x="728" y="156"/>
                  </a:lnTo>
                  <a:lnTo>
                    <a:pt x="728" y="104"/>
                  </a:lnTo>
                  <a:lnTo>
                    <a:pt x="676" y="52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7183290" y="1926036"/>
              <a:ext cx="16046" cy="91284"/>
            </a:xfrm>
            <a:custGeom>
              <a:avLst/>
              <a:gdLst/>
              <a:ahLst/>
              <a:cxnLst/>
              <a:rect l="l" t="t" r="r" b="b"/>
              <a:pathLst>
                <a:path w="598" h="3402" extrusionOk="0">
                  <a:moveTo>
                    <a:pt x="105" y="0"/>
                  </a:moveTo>
                  <a:lnTo>
                    <a:pt x="53" y="52"/>
                  </a:lnTo>
                  <a:lnTo>
                    <a:pt x="1" y="104"/>
                  </a:lnTo>
                  <a:lnTo>
                    <a:pt x="1" y="156"/>
                  </a:lnTo>
                  <a:lnTo>
                    <a:pt x="1" y="3402"/>
                  </a:lnTo>
                  <a:lnTo>
                    <a:pt x="468" y="3402"/>
                  </a:lnTo>
                  <a:lnTo>
                    <a:pt x="468" y="156"/>
                  </a:lnTo>
                  <a:lnTo>
                    <a:pt x="468" y="104"/>
                  </a:lnTo>
                  <a:lnTo>
                    <a:pt x="494" y="52"/>
                  </a:lnTo>
                  <a:lnTo>
                    <a:pt x="546" y="26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7222304" y="1965748"/>
              <a:ext cx="16743" cy="51572"/>
            </a:xfrm>
            <a:custGeom>
              <a:avLst/>
              <a:gdLst/>
              <a:ahLst/>
              <a:cxnLst/>
              <a:rect l="l" t="t" r="r" b="b"/>
              <a:pathLst>
                <a:path w="624" h="1922" extrusionOk="0">
                  <a:moveTo>
                    <a:pt x="182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1922"/>
                  </a:lnTo>
                  <a:lnTo>
                    <a:pt x="494" y="1922"/>
                  </a:lnTo>
                  <a:lnTo>
                    <a:pt x="494" y="182"/>
                  </a:lnTo>
                  <a:lnTo>
                    <a:pt x="494" y="104"/>
                  </a:lnTo>
                  <a:lnTo>
                    <a:pt x="520" y="78"/>
                  </a:lnTo>
                  <a:lnTo>
                    <a:pt x="572" y="26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4F7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7262016" y="1945543"/>
              <a:ext cx="19534" cy="71777"/>
            </a:xfrm>
            <a:custGeom>
              <a:avLst/>
              <a:gdLst/>
              <a:ahLst/>
              <a:cxnLst/>
              <a:rect l="l" t="t" r="r" b="b"/>
              <a:pathLst>
                <a:path w="728" h="2675" extrusionOk="0">
                  <a:moveTo>
                    <a:pt x="157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1" y="104"/>
                  </a:lnTo>
                  <a:lnTo>
                    <a:pt x="1" y="156"/>
                  </a:lnTo>
                  <a:lnTo>
                    <a:pt x="1" y="2675"/>
                  </a:lnTo>
                  <a:lnTo>
                    <a:pt x="728" y="2675"/>
                  </a:lnTo>
                  <a:lnTo>
                    <a:pt x="728" y="156"/>
                  </a:lnTo>
                  <a:lnTo>
                    <a:pt x="728" y="104"/>
                  </a:lnTo>
                  <a:lnTo>
                    <a:pt x="676" y="52"/>
                  </a:lnTo>
                  <a:lnTo>
                    <a:pt x="624" y="2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7262016" y="1945543"/>
              <a:ext cx="16046" cy="71777"/>
            </a:xfrm>
            <a:custGeom>
              <a:avLst/>
              <a:gdLst/>
              <a:ahLst/>
              <a:cxnLst/>
              <a:rect l="l" t="t" r="r" b="b"/>
              <a:pathLst>
                <a:path w="598" h="2675" extrusionOk="0">
                  <a:moveTo>
                    <a:pt x="157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1" y="104"/>
                  </a:lnTo>
                  <a:lnTo>
                    <a:pt x="1" y="156"/>
                  </a:lnTo>
                  <a:lnTo>
                    <a:pt x="1" y="2675"/>
                  </a:lnTo>
                  <a:lnTo>
                    <a:pt x="468" y="2675"/>
                  </a:lnTo>
                  <a:lnTo>
                    <a:pt x="468" y="156"/>
                  </a:lnTo>
                  <a:lnTo>
                    <a:pt x="494" y="104"/>
                  </a:lnTo>
                  <a:lnTo>
                    <a:pt x="520" y="52"/>
                  </a:lnTo>
                  <a:lnTo>
                    <a:pt x="546" y="26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7301031" y="1898855"/>
              <a:ext cx="20232" cy="118465"/>
            </a:xfrm>
            <a:custGeom>
              <a:avLst/>
              <a:gdLst/>
              <a:ahLst/>
              <a:cxnLst/>
              <a:rect l="l" t="t" r="r" b="b"/>
              <a:pathLst>
                <a:path w="754" h="4415" extrusionOk="0">
                  <a:moveTo>
                    <a:pt x="183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4415"/>
                  </a:lnTo>
                  <a:lnTo>
                    <a:pt x="754" y="4415"/>
                  </a:lnTo>
                  <a:lnTo>
                    <a:pt x="754" y="182"/>
                  </a:lnTo>
                  <a:lnTo>
                    <a:pt x="728" y="104"/>
                  </a:lnTo>
                  <a:lnTo>
                    <a:pt x="702" y="52"/>
                  </a:lnTo>
                  <a:lnTo>
                    <a:pt x="650" y="2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7301031" y="1898855"/>
              <a:ext cx="16743" cy="118465"/>
            </a:xfrm>
            <a:custGeom>
              <a:avLst/>
              <a:gdLst/>
              <a:ahLst/>
              <a:cxnLst/>
              <a:rect l="l" t="t" r="r" b="b"/>
              <a:pathLst>
                <a:path w="624" h="4415" extrusionOk="0">
                  <a:moveTo>
                    <a:pt x="183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4415"/>
                  </a:lnTo>
                  <a:lnTo>
                    <a:pt x="494" y="4415"/>
                  </a:lnTo>
                  <a:lnTo>
                    <a:pt x="494" y="182"/>
                  </a:lnTo>
                  <a:lnTo>
                    <a:pt x="494" y="130"/>
                  </a:lnTo>
                  <a:lnTo>
                    <a:pt x="520" y="78"/>
                  </a:lnTo>
                  <a:lnTo>
                    <a:pt x="572" y="26"/>
                  </a:lnTo>
                  <a:lnTo>
                    <a:pt x="624" y="2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FC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7163085" y="2155239"/>
              <a:ext cx="118465" cy="19534"/>
            </a:xfrm>
            <a:custGeom>
              <a:avLst/>
              <a:gdLst/>
              <a:ahLst/>
              <a:cxnLst/>
              <a:rect l="l" t="t" r="r" b="b"/>
              <a:pathLst>
                <a:path w="4415" h="728" extrusionOk="0">
                  <a:moveTo>
                    <a:pt x="260" y="1"/>
                  </a:moveTo>
                  <a:lnTo>
                    <a:pt x="156" y="27"/>
                  </a:lnTo>
                  <a:lnTo>
                    <a:pt x="79" y="79"/>
                  </a:lnTo>
                  <a:lnTo>
                    <a:pt x="27" y="156"/>
                  </a:lnTo>
                  <a:lnTo>
                    <a:pt x="1" y="260"/>
                  </a:lnTo>
                  <a:lnTo>
                    <a:pt x="1" y="728"/>
                  </a:lnTo>
                  <a:lnTo>
                    <a:pt x="4415" y="728"/>
                  </a:lnTo>
                  <a:lnTo>
                    <a:pt x="4415" y="260"/>
                  </a:lnTo>
                  <a:lnTo>
                    <a:pt x="4389" y="156"/>
                  </a:lnTo>
                  <a:lnTo>
                    <a:pt x="4337" y="79"/>
                  </a:lnTo>
                  <a:lnTo>
                    <a:pt x="4259" y="27"/>
                  </a:lnTo>
                  <a:lnTo>
                    <a:pt x="4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7163085" y="2155239"/>
              <a:ext cx="42530" cy="19534"/>
            </a:xfrm>
            <a:custGeom>
              <a:avLst/>
              <a:gdLst/>
              <a:ahLst/>
              <a:cxnLst/>
              <a:rect l="l" t="t" r="r" b="b"/>
              <a:pathLst>
                <a:path w="1585" h="728" extrusionOk="0">
                  <a:moveTo>
                    <a:pt x="260" y="1"/>
                  </a:moveTo>
                  <a:lnTo>
                    <a:pt x="156" y="27"/>
                  </a:lnTo>
                  <a:lnTo>
                    <a:pt x="79" y="79"/>
                  </a:lnTo>
                  <a:lnTo>
                    <a:pt x="27" y="156"/>
                  </a:lnTo>
                  <a:lnTo>
                    <a:pt x="1" y="260"/>
                  </a:lnTo>
                  <a:lnTo>
                    <a:pt x="1" y="728"/>
                  </a:lnTo>
                  <a:lnTo>
                    <a:pt x="1325" y="728"/>
                  </a:lnTo>
                  <a:lnTo>
                    <a:pt x="1325" y="260"/>
                  </a:lnTo>
                  <a:lnTo>
                    <a:pt x="1351" y="156"/>
                  </a:lnTo>
                  <a:lnTo>
                    <a:pt x="1403" y="79"/>
                  </a:lnTo>
                  <a:lnTo>
                    <a:pt x="1481" y="27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7050227" y="1854957"/>
              <a:ext cx="324700" cy="324700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7348" y="9893"/>
                  </a:moveTo>
                  <a:lnTo>
                    <a:pt x="7348" y="11010"/>
                  </a:lnTo>
                  <a:lnTo>
                    <a:pt x="5479" y="11010"/>
                  </a:lnTo>
                  <a:lnTo>
                    <a:pt x="5479" y="9893"/>
                  </a:lnTo>
                  <a:close/>
                  <a:moveTo>
                    <a:pt x="8361" y="11373"/>
                  </a:moveTo>
                  <a:lnTo>
                    <a:pt x="8413" y="11399"/>
                  </a:lnTo>
                  <a:lnTo>
                    <a:pt x="8439" y="11451"/>
                  </a:lnTo>
                  <a:lnTo>
                    <a:pt x="8439" y="11737"/>
                  </a:lnTo>
                  <a:lnTo>
                    <a:pt x="4388" y="11737"/>
                  </a:lnTo>
                  <a:lnTo>
                    <a:pt x="4388" y="11451"/>
                  </a:lnTo>
                  <a:lnTo>
                    <a:pt x="4414" y="11399"/>
                  </a:lnTo>
                  <a:lnTo>
                    <a:pt x="4466" y="11373"/>
                  </a:lnTo>
                  <a:close/>
                  <a:moveTo>
                    <a:pt x="182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0" y="104"/>
                  </a:lnTo>
                  <a:lnTo>
                    <a:pt x="0" y="182"/>
                  </a:lnTo>
                  <a:lnTo>
                    <a:pt x="0" y="9712"/>
                  </a:lnTo>
                  <a:lnTo>
                    <a:pt x="0" y="9790"/>
                  </a:lnTo>
                  <a:lnTo>
                    <a:pt x="52" y="9841"/>
                  </a:lnTo>
                  <a:lnTo>
                    <a:pt x="104" y="9893"/>
                  </a:lnTo>
                  <a:lnTo>
                    <a:pt x="3428" y="9893"/>
                  </a:lnTo>
                  <a:lnTo>
                    <a:pt x="3480" y="9841"/>
                  </a:lnTo>
                  <a:lnTo>
                    <a:pt x="3506" y="9790"/>
                  </a:lnTo>
                  <a:lnTo>
                    <a:pt x="3532" y="9712"/>
                  </a:lnTo>
                  <a:lnTo>
                    <a:pt x="3506" y="9660"/>
                  </a:lnTo>
                  <a:lnTo>
                    <a:pt x="3480" y="9608"/>
                  </a:lnTo>
                  <a:lnTo>
                    <a:pt x="3428" y="9556"/>
                  </a:lnTo>
                  <a:lnTo>
                    <a:pt x="338" y="9556"/>
                  </a:lnTo>
                  <a:lnTo>
                    <a:pt x="338" y="8439"/>
                  </a:lnTo>
                  <a:lnTo>
                    <a:pt x="11737" y="8439"/>
                  </a:lnTo>
                  <a:lnTo>
                    <a:pt x="11737" y="9556"/>
                  </a:lnTo>
                  <a:lnTo>
                    <a:pt x="4051" y="9556"/>
                  </a:lnTo>
                  <a:lnTo>
                    <a:pt x="3999" y="9608"/>
                  </a:lnTo>
                  <a:lnTo>
                    <a:pt x="3947" y="9660"/>
                  </a:lnTo>
                  <a:lnTo>
                    <a:pt x="3947" y="9712"/>
                  </a:lnTo>
                  <a:lnTo>
                    <a:pt x="3947" y="9790"/>
                  </a:lnTo>
                  <a:lnTo>
                    <a:pt x="3999" y="9841"/>
                  </a:lnTo>
                  <a:lnTo>
                    <a:pt x="4051" y="9893"/>
                  </a:lnTo>
                  <a:lnTo>
                    <a:pt x="5141" y="9893"/>
                  </a:lnTo>
                  <a:lnTo>
                    <a:pt x="5141" y="11010"/>
                  </a:lnTo>
                  <a:lnTo>
                    <a:pt x="4466" y="11010"/>
                  </a:lnTo>
                  <a:lnTo>
                    <a:pt x="4388" y="11036"/>
                  </a:lnTo>
                  <a:lnTo>
                    <a:pt x="4311" y="11062"/>
                  </a:lnTo>
                  <a:lnTo>
                    <a:pt x="4233" y="11088"/>
                  </a:lnTo>
                  <a:lnTo>
                    <a:pt x="4155" y="11140"/>
                  </a:lnTo>
                  <a:lnTo>
                    <a:pt x="4103" y="11218"/>
                  </a:lnTo>
                  <a:lnTo>
                    <a:pt x="4077" y="11270"/>
                  </a:lnTo>
                  <a:lnTo>
                    <a:pt x="4051" y="11373"/>
                  </a:lnTo>
                  <a:lnTo>
                    <a:pt x="4025" y="11451"/>
                  </a:lnTo>
                  <a:lnTo>
                    <a:pt x="4025" y="11919"/>
                  </a:lnTo>
                  <a:lnTo>
                    <a:pt x="4051" y="11997"/>
                  </a:lnTo>
                  <a:lnTo>
                    <a:pt x="4077" y="12048"/>
                  </a:lnTo>
                  <a:lnTo>
                    <a:pt x="4155" y="12100"/>
                  </a:lnTo>
                  <a:lnTo>
                    <a:pt x="8699" y="12100"/>
                  </a:lnTo>
                  <a:lnTo>
                    <a:pt x="8751" y="12048"/>
                  </a:lnTo>
                  <a:lnTo>
                    <a:pt x="8777" y="11997"/>
                  </a:lnTo>
                  <a:lnTo>
                    <a:pt x="8803" y="11919"/>
                  </a:lnTo>
                  <a:lnTo>
                    <a:pt x="8803" y="11451"/>
                  </a:lnTo>
                  <a:lnTo>
                    <a:pt x="8777" y="11373"/>
                  </a:lnTo>
                  <a:lnTo>
                    <a:pt x="8751" y="11270"/>
                  </a:lnTo>
                  <a:lnTo>
                    <a:pt x="8725" y="11218"/>
                  </a:lnTo>
                  <a:lnTo>
                    <a:pt x="8673" y="11140"/>
                  </a:lnTo>
                  <a:lnTo>
                    <a:pt x="8595" y="11088"/>
                  </a:lnTo>
                  <a:lnTo>
                    <a:pt x="8517" y="11062"/>
                  </a:lnTo>
                  <a:lnTo>
                    <a:pt x="8439" y="11036"/>
                  </a:lnTo>
                  <a:lnTo>
                    <a:pt x="8361" y="11010"/>
                  </a:lnTo>
                  <a:lnTo>
                    <a:pt x="7686" y="11010"/>
                  </a:lnTo>
                  <a:lnTo>
                    <a:pt x="7686" y="9893"/>
                  </a:lnTo>
                  <a:lnTo>
                    <a:pt x="11996" y="9893"/>
                  </a:lnTo>
                  <a:lnTo>
                    <a:pt x="12048" y="9841"/>
                  </a:lnTo>
                  <a:lnTo>
                    <a:pt x="12074" y="9790"/>
                  </a:lnTo>
                  <a:lnTo>
                    <a:pt x="12100" y="9712"/>
                  </a:lnTo>
                  <a:lnTo>
                    <a:pt x="12100" y="182"/>
                  </a:lnTo>
                  <a:lnTo>
                    <a:pt x="12074" y="104"/>
                  </a:lnTo>
                  <a:lnTo>
                    <a:pt x="12048" y="53"/>
                  </a:lnTo>
                  <a:lnTo>
                    <a:pt x="11996" y="27"/>
                  </a:lnTo>
                  <a:lnTo>
                    <a:pt x="11918" y="1"/>
                  </a:lnTo>
                  <a:lnTo>
                    <a:pt x="10101" y="1"/>
                  </a:lnTo>
                  <a:lnTo>
                    <a:pt x="10049" y="27"/>
                  </a:lnTo>
                  <a:lnTo>
                    <a:pt x="9997" y="53"/>
                  </a:lnTo>
                  <a:lnTo>
                    <a:pt x="9945" y="104"/>
                  </a:lnTo>
                  <a:lnTo>
                    <a:pt x="9945" y="182"/>
                  </a:lnTo>
                  <a:lnTo>
                    <a:pt x="9945" y="234"/>
                  </a:lnTo>
                  <a:lnTo>
                    <a:pt x="9997" y="312"/>
                  </a:lnTo>
                  <a:lnTo>
                    <a:pt x="10049" y="338"/>
                  </a:lnTo>
                  <a:lnTo>
                    <a:pt x="10101" y="364"/>
                  </a:lnTo>
                  <a:lnTo>
                    <a:pt x="11737" y="364"/>
                  </a:lnTo>
                  <a:lnTo>
                    <a:pt x="11737" y="8076"/>
                  </a:lnTo>
                  <a:lnTo>
                    <a:pt x="338" y="8076"/>
                  </a:lnTo>
                  <a:lnTo>
                    <a:pt x="338" y="364"/>
                  </a:lnTo>
                  <a:lnTo>
                    <a:pt x="9348" y="364"/>
                  </a:lnTo>
                  <a:lnTo>
                    <a:pt x="9400" y="338"/>
                  </a:lnTo>
                  <a:lnTo>
                    <a:pt x="9478" y="312"/>
                  </a:lnTo>
                  <a:lnTo>
                    <a:pt x="9504" y="234"/>
                  </a:lnTo>
                  <a:lnTo>
                    <a:pt x="9530" y="182"/>
                  </a:lnTo>
                  <a:lnTo>
                    <a:pt x="9504" y="104"/>
                  </a:lnTo>
                  <a:lnTo>
                    <a:pt x="9478" y="53"/>
                  </a:lnTo>
                  <a:lnTo>
                    <a:pt x="9400" y="27"/>
                  </a:lnTo>
                  <a:lnTo>
                    <a:pt x="9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7069734" y="1874464"/>
              <a:ext cx="285686" cy="186754"/>
            </a:xfrm>
            <a:custGeom>
              <a:avLst/>
              <a:gdLst/>
              <a:ahLst/>
              <a:cxnLst/>
              <a:rect l="l" t="t" r="r" b="b"/>
              <a:pathLst>
                <a:path w="10647" h="6960" extrusionOk="0">
                  <a:moveTo>
                    <a:pt x="2934" y="4025"/>
                  </a:moveTo>
                  <a:lnTo>
                    <a:pt x="2934" y="5142"/>
                  </a:lnTo>
                  <a:lnTo>
                    <a:pt x="364" y="5142"/>
                  </a:lnTo>
                  <a:lnTo>
                    <a:pt x="364" y="4025"/>
                  </a:lnTo>
                  <a:close/>
                  <a:moveTo>
                    <a:pt x="2934" y="5505"/>
                  </a:moveTo>
                  <a:lnTo>
                    <a:pt x="2934" y="6622"/>
                  </a:lnTo>
                  <a:lnTo>
                    <a:pt x="364" y="6622"/>
                  </a:lnTo>
                  <a:lnTo>
                    <a:pt x="364" y="5505"/>
                  </a:lnTo>
                  <a:close/>
                  <a:moveTo>
                    <a:pt x="10283" y="364"/>
                  </a:moveTo>
                  <a:lnTo>
                    <a:pt x="10283" y="6622"/>
                  </a:lnTo>
                  <a:lnTo>
                    <a:pt x="3298" y="6622"/>
                  </a:lnTo>
                  <a:lnTo>
                    <a:pt x="3298" y="364"/>
                  </a:lnTo>
                  <a:close/>
                  <a:moveTo>
                    <a:pt x="182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0" y="1636"/>
                  </a:lnTo>
                  <a:lnTo>
                    <a:pt x="26" y="1714"/>
                  </a:lnTo>
                  <a:lnTo>
                    <a:pt x="52" y="1766"/>
                  </a:lnTo>
                  <a:lnTo>
                    <a:pt x="104" y="1792"/>
                  </a:lnTo>
                  <a:lnTo>
                    <a:pt x="182" y="1818"/>
                  </a:lnTo>
                  <a:lnTo>
                    <a:pt x="260" y="1792"/>
                  </a:lnTo>
                  <a:lnTo>
                    <a:pt x="312" y="1766"/>
                  </a:lnTo>
                  <a:lnTo>
                    <a:pt x="338" y="1714"/>
                  </a:lnTo>
                  <a:lnTo>
                    <a:pt x="364" y="1636"/>
                  </a:lnTo>
                  <a:lnTo>
                    <a:pt x="364" y="364"/>
                  </a:lnTo>
                  <a:lnTo>
                    <a:pt x="2934" y="364"/>
                  </a:lnTo>
                  <a:lnTo>
                    <a:pt x="2934" y="3688"/>
                  </a:lnTo>
                  <a:lnTo>
                    <a:pt x="364" y="3688"/>
                  </a:lnTo>
                  <a:lnTo>
                    <a:pt x="364" y="2415"/>
                  </a:lnTo>
                  <a:lnTo>
                    <a:pt x="338" y="2337"/>
                  </a:lnTo>
                  <a:lnTo>
                    <a:pt x="312" y="2286"/>
                  </a:lnTo>
                  <a:lnTo>
                    <a:pt x="260" y="2234"/>
                  </a:lnTo>
                  <a:lnTo>
                    <a:pt x="104" y="2234"/>
                  </a:lnTo>
                  <a:lnTo>
                    <a:pt x="52" y="2286"/>
                  </a:lnTo>
                  <a:lnTo>
                    <a:pt x="26" y="2337"/>
                  </a:lnTo>
                  <a:lnTo>
                    <a:pt x="0" y="2415"/>
                  </a:lnTo>
                  <a:lnTo>
                    <a:pt x="0" y="6804"/>
                  </a:lnTo>
                  <a:lnTo>
                    <a:pt x="26" y="6855"/>
                  </a:lnTo>
                  <a:lnTo>
                    <a:pt x="52" y="6907"/>
                  </a:lnTo>
                  <a:lnTo>
                    <a:pt x="104" y="6959"/>
                  </a:lnTo>
                  <a:lnTo>
                    <a:pt x="10542" y="6959"/>
                  </a:lnTo>
                  <a:lnTo>
                    <a:pt x="10594" y="6907"/>
                  </a:lnTo>
                  <a:lnTo>
                    <a:pt x="10620" y="6855"/>
                  </a:lnTo>
                  <a:lnTo>
                    <a:pt x="10646" y="6804"/>
                  </a:lnTo>
                  <a:lnTo>
                    <a:pt x="10646" y="182"/>
                  </a:lnTo>
                  <a:lnTo>
                    <a:pt x="10620" y="104"/>
                  </a:lnTo>
                  <a:lnTo>
                    <a:pt x="10594" y="53"/>
                  </a:lnTo>
                  <a:lnTo>
                    <a:pt x="10542" y="27"/>
                  </a:lnTo>
                  <a:lnTo>
                    <a:pt x="10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7096889" y="1894669"/>
              <a:ext cx="34185" cy="68316"/>
            </a:xfrm>
            <a:custGeom>
              <a:avLst/>
              <a:gdLst/>
              <a:ahLst/>
              <a:cxnLst/>
              <a:rect l="l" t="t" r="r" b="b"/>
              <a:pathLst>
                <a:path w="1274" h="2546" extrusionOk="0">
                  <a:moveTo>
                    <a:pt x="650" y="1"/>
                  </a:moveTo>
                  <a:lnTo>
                    <a:pt x="572" y="27"/>
                  </a:lnTo>
                  <a:lnTo>
                    <a:pt x="520" y="53"/>
                  </a:lnTo>
                  <a:lnTo>
                    <a:pt x="468" y="104"/>
                  </a:lnTo>
                  <a:lnTo>
                    <a:pt x="468" y="182"/>
                  </a:lnTo>
                  <a:lnTo>
                    <a:pt x="468" y="390"/>
                  </a:lnTo>
                  <a:lnTo>
                    <a:pt x="364" y="416"/>
                  </a:lnTo>
                  <a:lnTo>
                    <a:pt x="287" y="442"/>
                  </a:lnTo>
                  <a:lnTo>
                    <a:pt x="209" y="494"/>
                  </a:lnTo>
                  <a:lnTo>
                    <a:pt x="131" y="572"/>
                  </a:lnTo>
                  <a:lnTo>
                    <a:pt x="79" y="650"/>
                  </a:lnTo>
                  <a:lnTo>
                    <a:pt x="53" y="728"/>
                  </a:lnTo>
                  <a:lnTo>
                    <a:pt x="27" y="806"/>
                  </a:lnTo>
                  <a:lnTo>
                    <a:pt x="1" y="909"/>
                  </a:lnTo>
                  <a:lnTo>
                    <a:pt x="27" y="1013"/>
                  </a:lnTo>
                  <a:lnTo>
                    <a:pt x="53" y="1117"/>
                  </a:lnTo>
                  <a:lnTo>
                    <a:pt x="105" y="1221"/>
                  </a:lnTo>
                  <a:lnTo>
                    <a:pt x="157" y="1299"/>
                  </a:lnTo>
                  <a:lnTo>
                    <a:pt x="261" y="1351"/>
                  </a:lnTo>
                  <a:lnTo>
                    <a:pt x="339" y="1403"/>
                  </a:lnTo>
                  <a:lnTo>
                    <a:pt x="442" y="1429"/>
                  </a:lnTo>
                  <a:lnTo>
                    <a:pt x="546" y="1455"/>
                  </a:lnTo>
                  <a:lnTo>
                    <a:pt x="806" y="1455"/>
                  </a:lnTo>
                  <a:lnTo>
                    <a:pt x="858" y="1507"/>
                  </a:lnTo>
                  <a:lnTo>
                    <a:pt x="910" y="1559"/>
                  </a:lnTo>
                  <a:lnTo>
                    <a:pt x="910" y="1636"/>
                  </a:lnTo>
                  <a:lnTo>
                    <a:pt x="910" y="1688"/>
                  </a:lnTo>
                  <a:lnTo>
                    <a:pt x="858" y="1740"/>
                  </a:lnTo>
                  <a:lnTo>
                    <a:pt x="806" y="1792"/>
                  </a:lnTo>
                  <a:lnTo>
                    <a:pt x="520" y="1792"/>
                  </a:lnTo>
                  <a:lnTo>
                    <a:pt x="442" y="1766"/>
                  </a:lnTo>
                  <a:lnTo>
                    <a:pt x="390" y="1688"/>
                  </a:lnTo>
                  <a:lnTo>
                    <a:pt x="339" y="1636"/>
                  </a:lnTo>
                  <a:lnTo>
                    <a:pt x="287" y="1584"/>
                  </a:lnTo>
                  <a:lnTo>
                    <a:pt x="157" y="1584"/>
                  </a:lnTo>
                  <a:lnTo>
                    <a:pt x="105" y="1610"/>
                  </a:lnTo>
                  <a:lnTo>
                    <a:pt x="53" y="1662"/>
                  </a:lnTo>
                  <a:lnTo>
                    <a:pt x="27" y="1740"/>
                  </a:lnTo>
                  <a:lnTo>
                    <a:pt x="53" y="1792"/>
                  </a:lnTo>
                  <a:lnTo>
                    <a:pt x="105" y="1948"/>
                  </a:lnTo>
                  <a:lnTo>
                    <a:pt x="209" y="2052"/>
                  </a:lnTo>
                  <a:lnTo>
                    <a:pt x="313" y="2130"/>
                  </a:lnTo>
                  <a:lnTo>
                    <a:pt x="468" y="2156"/>
                  </a:lnTo>
                  <a:lnTo>
                    <a:pt x="468" y="2363"/>
                  </a:lnTo>
                  <a:lnTo>
                    <a:pt x="468" y="2415"/>
                  </a:lnTo>
                  <a:lnTo>
                    <a:pt x="520" y="2493"/>
                  </a:lnTo>
                  <a:lnTo>
                    <a:pt x="572" y="2519"/>
                  </a:lnTo>
                  <a:lnTo>
                    <a:pt x="650" y="2545"/>
                  </a:lnTo>
                  <a:lnTo>
                    <a:pt x="702" y="2519"/>
                  </a:lnTo>
                  <a:lnTo>
                    <a:pt x="780" y="2493"/>
                  </a:lnTo>
                  <a:lnTo>
                    <a:pt x="806" y="2415"/>
                  </a:lnTo>
                  <a:lnTo>
                    <a:pt x="832" y="2363"/>
                  </a:lnTo>
                  <a:lnTo>
                    <a:pt x="832" y="2156"/>
                  </a:lnTo>
                  <a:lnTo>
                    <a:pt x="910" y="2130"/>
                  </a:lnTo>
                  <a:lnTo>
                    <a:pt x="988" y="2078"/>
                  </a:lnTo>
                  <a:lnTo>
                    <a:pt x="1066" y="2026"/>
                  </a:lnTo>
                  <a:lnTo>
                    <a:pt x="1143" y="1974"/>
                  </a:lnTo>
                  <a:lnTo>
                    <a:pt x="1195" y="1896"/>
                  </a:lnTo>
                  <a:lnTo>
                    <a:pt x="1247" y="1818"/>
                  </a:lnTo>
                  <a:lnTo>
                    <a:pt x="1273" y="1714"/>
                  </a:lnTo>
                  <a:lnTo>
                    <a:pt x="1273" y="1636"/>
                  </a:lnTo>
                  <a:lnTo>
                    <a:pt x="1273" y="1507"/>
                  </a:lnTo>
                  <a:lnTo>
                    <a:pt x="1221" y="1429"/>
                  </a:lnTo>
                  <a:lnTo>
                    <a:pt x="1195" y="1325"/>
                  </a:lnTo>
                  <a:lnTo>
                    <a:pt x="1117" y="1247"/>
                  </a:lnTo>
                  <a:lnTo>
                    <a:pt x="1040" y="1169"/>
                  </a:lnTo>
                  <a:lnTo>
                    <a:pt x="962" y="1143"/>
                  </a:lnTo>
                  <a:lnTo>
                    <a:pt x="858" y="1091"/>
                  </a:lnTo>
                  <a:lnTo>
                    <a:pt x="546" y="1091"/>
                  </a:lnTo>
                  <a:lnTo>
                    <a:pt x="468" y="1065"/>
                  </a:lnTo>
                  <a:lnTo>
                    <a:pt x="416" y="1039"/>
                  </a:lnTo>
                  <a:lnTo>
                    <a:pt x="390" y="987"/>
                  </a:lnTo>
                  <a:lnTo>
                    <a:pt x="364" y="909"/>
                  </a:lnTo>
                  <a:lnTo>
                    <a:pt x="390" y="831"/>
                  </a:lnTo>
                  <a:lnTo>
                    <a:pt x="416" y="780"/>
                  </a:lnTo>
                  <a:lnTo>
                    <a:pt x="468" y="754"/>
                  </a:lnTo>
                  <a:lnTo>
                    <a:pt x="546" y="728"/>
                  </a:lnTo>
                  <a:lnTo>
                    <a:pt x="728" y="728"/>
                  </a:lnTo>
                  <a:lnTo>
                    <a:pt x="806" y="754"/>
                  </a:lnTo>
                  <a:lnTo>
                    <a:pt x="858" y="831"/>
                  </a:lnTo>
                  <a:lnTo>
                    <a:pt x="884" y="909"/>
                  </a:lnTo>
                  <a:lnTo>
                    <a:pt x="936" y="935"/>
                  </a:lnTo>
                  <a:lnTo>
                    <a:pt x="1014" y="961"/>
                  </a:lnTo>
                  <a:lnTo>
                    <a:pt x="1092" y="961"/>
                  </a:lnTo>
                  <a:lnTo>
                    <a:pt x="1143" y="909"/>
                  </a:lnTo>
                  <a:lnTo>
                    <a:pt x="1195" y="857"/>
                  </a:lnTo>
                  <a:lnTo>
                    <a:pt x="1195" y="806"/>
                  </a:lnTo>
                  <a:lnTo>
                    <a:pt x="1195" y="728"/>
                  </a:lnTo>
                  <a:lnTo>
                    <a:pt x="1143" y="598"/>
                  </a:lnTo>
                  <a:lnTo>
                    <a:pt x="1066" y="520"/>
                  </a:lnTo>
                  <a:lnTo>
                    <a:pt x="936" y="442"/>
                  </a:lnTo>
                  <a:lnTo>
                    <a:pt x="832" y="390"/>
                  </a:lnTo>
                  <a:lnTo>
                    <a:pt x="832" y="182"/>
                  </a:lnTo>
                  <a:lnTo>
                    <a:pt x="806" y="104"/>
                  </a:lnTo>
                  <a:lnTo>
                    <a:pt x="780" y="53"/>
                  </a:lnTo>
                  <a:lnTo>
                    <a:pt x="702" y="2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178406" y="2032615"/>
              <a:ext cx="29301" cy="9096"/>
            </a:xfrm>
            <a:custGeom>
              <a:avLst/>
              <a:gdLst/>
              <a:ahLst/>
              <a:cxnLst/>
              <a:rect l="l" t="t" r="r" b="b"/>
              <a:pathLst>
                <a:path w="1092" h="339" extrusionOk="0">
                  <a:moveTo>
                    <a:pt x="105" y="1"/>
                  </a:moveTo>
                  <a:lnTo>
                    <a:pt x="53" y="53"/>
                  </a:lnTo>
                  <a:lnTo>
                    <a:pt x="27" y="105"/>
                  </a:lnTo>
                  <a:lnTo>
                    <a:pt x="1" y="157"/>
                  </a:lnTo>
                  <a:lnTo>
                    <a:pt x="27" y="234"/>
                  </a:lnTo>
                  <a:lnTo>
                    <a:pt x="53" y="286"/>
                  </a:lnTo>
                  <a:lnTo>
                    <a:pt x="105" y="338"/>
                  </a:lnTo>
                  <a:lnTo>
                    <a:pt x="988" y="338"/>
                  </a:lnTo>
                  <a:lnTo>
                    <a:pt x="1040" y="286"/>
                  </a:lnTo>
                  <a:lnTo>
                    <a:pt x="1066" y="234"/>
                  </a:lnTo>
                  <a:lnTo>
                    <a:pt x="1091" y="157"/>
                  </a:lnTo>
                  <a:lnTo>
                    <a:pt x="1066" y="105"/>
                  </a:lnTo>
                  <a:lnTo>
                    <a:pt x="1040" y="53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218118" y="2032615"/>
              <a:ext cx="28603" cy="9096"/>
            </a:xfrm>
            <a:custGeom>
              <a:avLst/>
              <a:gdLst/>
              <a:ahLst/>
              <a:cxnLst/>
              <a:rect l="l" t="t" r="r" b="b"/>
              <a:pathLst>
                <a:path w="1066" h="339" extrusionOk="0">
                  <a:moveTo>
                    <a:pt x="105" y="1"/>
                  </a:moveTo>
                  <a:lnTo>
                    <a:pt x="53" y="53"/>
                  </a:lnTo>
                  <a:lnTo>
                    <a:pt x="1" y="105"/>
                  </a:lnTo>
                  <a:lnTo>
                    <a:pt x="1" y="157"/>
                  </a:lnTo>
                  <a:lnTo>
                    <a:pt x="1" y="234"/>
                  </a:lnTo>
                  <a:lnTo>
                    <a:pt x="53" y="286"/>
                  </a:lnTo>
                  <a:lnTo>
                    <a:pt x="105" y="338"/>
                  </a:lnTo>
                  <a:lnTo>
                    <a:pt x="962" y="338"/>
                  </a:lnTo>
                  <a:lnTo>
                    <a:pt x="1014" y="286"/>
                  </a:lnTo>
                  <a:lnTo>
                    <a:pt x="1066" y="234"/>
                  </a:lnTo>
                  <a:lnTo>
                    <a:pt x="1066" y="157"/>
                  </a:lnTo>
                  <a:lnTo>
                    <a:pt x="1066" y="105"/>
                  </a:lnTo>
                  <a:lnTo>
                    <a:pt x="1014" y="53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257159" y="2032615"/>
              <a:ext cx="29274" cy="9096"/>
            </a:xfrm>
            <a:custGeom>
              <a:avLst/>
              <a:gdLst/>
              <a:ahLst/>
              <a:cxnLst/>
              <a:rect l="l" t="t" r="r" b="b"/>
              <a:pathLst>
                <a:path w="1091" h="339" extrusionOk="0">
                  <a:moveTo>
                    <a:pt x="104" y="1"/>
                  </a:moveTo>
                  <a:lnTo>
                    <a:pt x="52" y="53"/>
                  </a:lnTo>
                  <a:lnTo>
                    <a:pt x="26" y="105"/>
                  </a:lnTo>
                  <a:lnTo>
                    <a:pt x="0" y="157"/>
                  </a:lnTo>
                  <a:lnTo>
                    <a:pt x="26" y="234"/>
                  </a:lnTo>
                  <a:lnTo>
                    <a:pt x="52" y="286"/>
                  </a:lnTo>
                  <a:lnTo>
                    <a:pt x="104" y="338"/>
                  </a:lnTo>
                  <a:lnTo>
                    <a:pt x="987" y="338"/>
                  </a:lnTo>
                  <a:lnTo>
                    <a:pt x="1039" y="286"/>
                  </a:lnTo>
                  <a:lnTo>
                    <a:pt x="1065" y="234"/>
                  </a:lnTo>
                  <a:lnTo>
                    <a:pt x="1091" y="157"/>
                  </a:lnTo>
                  <a:lnTo>
                    <a:pt x="1065" y="105"/>
                  </a:lnTo>
                  <a:lnTo>
                    <a:pt x="1039" y="53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7296871" y="2032615"/>
              <a:ext cx="28577" cy="9096"/>
            </a:xfrm>
            <a:custGeom>
              <a:avLst/>
              <a:gdLst/>
              <a:ahLst/>
              <a:cxnLst/>
              <a:rect l="l" t="t" r="r" b="b"/>
              <a:pathLst>
                <a:path w="1065" h="339" extrusionOk="0">
                  <a:moveTo>
                    <a:pt x="104" y="1"/>
                  </a:moveTo>
                  <a:lnTo>
                    <a:pt x="52" y="53"/>
                  </a:lnTo>
                  <a:lnTo>
                    <a:pt x="0" y="105"/>
                  </a:lnTo>
                  <a:lnTo>
                    <a:pt x="0" y="157"/>
                  </a:lnTo>
                  <a:lnTo>
                    <a:pt x="0" y="234"/>
                  </a:lnTo>
                  <a:lnTo>
                    <a:pt x="52" y="286"/>
                  </a:lnTo>
                  <a:lnTo>
                    <a:pt x="104" y="338"/>
                  </a:lnTo>
                  <a:lnTo>
                    <a:pt x="961" y="338"/>
                  </a:lnTo>
                  <a:lnTo>
                    <a:pt x="1013" y="286"/>
                  </a:lnTo>
                  <a:lnTo>
                    <a:pt x="1065" y="234"/>
                  </a:lnTo>
                  <a:lnTo>
                    <a:pt x="1065" y="157"/>
                  </a:lnTo>
                  <a:lnTo>
                    <a:pt x="1065" y="105"/>
                  </a:lnTo>
                  <a:lnTo>
                    <a:pt x="1013" y="53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7089939" y="1992902"/>
              <a:ext cx="48781" cy="9794"/>
            </a:xfrm>
            <a:custGeom>
              <a:avLst/>
              <a:gdLst/>
              <a:ahLst/>
              <a:cxnLst/>
              <a:rect l="l" t="t" r="r" b="b"/>
              <a:pathLst>
                <a:path w="1818" h="365" extrusionOk="0">
                  <a:moveTo>
                    <a:pt x="104" y="1"/>
                  </a:moveTo>
                  <a:lnTo>
                    <a:pt x="52" y="53"/>
                  </a:lnTo>
                  <a:lnTo>
                    <a:pt x="0" y="105"/>
                  </a:lnTo>
                  <a:lnTo>
                    <a:pt x="0" y="182"/>
                  </a:lnTo>
                  <a:lnTo>
                    <a:pt x="0" y="234"/>
                  </a:lnTo>
                  <a:lnTo>
                    <a:pt x="52" y="312"/>
                  </a:lnTo>
                  <a:lnTo>
                    <a:pt x="104" y="338"/>
                  </a:lnTo>
                  <a:lnTo>
                    <a:pt x="156" y="364"/>
                  </a:lnTo>
                  <a:lnTo>
                    <a:pt x="1636" y="364"/>
                  </a:lnTo>
                  <a:lnTo>
                    <a:pt x="1714" y="338"/>
                  </a:lnTo>
                  <a:lnTo>
                    <a:pt x="1766" y="312"/>
                  </a:lnTo>
                  <a:lnTo>
                    <a:pt x="1792" y="234"/>
                  </a:lnTo>
                  <a:lnTo>
                    <a:pt x="1818" y="182"/>
                  </a:lnTo>
                  <a:lnTo>
                    <a:pt x="1792" y="105"/>
                  </a:lnTo>
                  <a:lnTo>
                    <a:pt x="1766" y="53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7089939" y="2032615"/>
              <a:ext cx="48781" cy="9096"/>
            </a:xfrm>
            <a:custGeom>
              <a:avLst/>
              <a:gdLst/>
              <a:ahLst/>
              <a:cxnLst/>
              <a:rect l="l" t="t" r="r" b="b"/>
              <a:pathLst>
                <a:path w="1818" h="339" extrusionOk="0">
                  <a:moveTo>
                    <a:pt x="104" y="1"/>
                  </a:moveTo>
                  <a:lnTo>
                    <a:pt x="52" y="53"/>
                  </a:lnTo>
                  <a:lnTo>
                    <a:pt x="0" y="105"/>
                  </a:lnTo>
                  <a:lnTo>
                    <a:pt x="0" y="157"/>
                  </a:lnTo>
                  <a:lnTo>
                    <a:pt x="0" y="234"/>
                  </a:lnTo>
                  <a:lnTo>
                    <a:pt x="52" y="286"/>
                  </a:lnTo>
                  <a:lnTo>
                    <a:pt x="104" y="338"/>
                  </a:lnTo>
                  <a:lnTo>
                    <a:pt x="1714" y="338"/>
                  </a:lnTo>
                  <a:lnTo>
                    <a:pt x="1766" y="286"/>
                  </a:lnTo>
                  <a:lnTo>
                    <a:pt x="1792" y="234"/>
                  </a:lnTo>
                  <a:lnTo>
                    <a:pt x="1818" y="157"/>
                  </a:lnTo>
                  <a:lnTo>
                    <a:pt x="1792" y="105"/>
                  </a:lnTo>
                  <a:lnTo>
                    <a:pt x="1766" y="53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7222304" y="1965748"/>
              <a:ext cx="20232" cy="51572"/>
            </a:xfrm>
            <a:custGeom>
              <a:avLst/>
              <a:gdLst/>
              <a:ahLst/>
              <a:cxnLst/>
              <a:rect l="l" t="t" r="r" b="b"/>
              <a:pathLst>
                <a:path w="754" h="1922" extrusionOk="0">
                  <a:moveTo>
                    <a:pt x="182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1922"/>
                  </a:lnTo>
                  <a:lnTo>
                    <a:pt x="754" y="1922"/>
                  </a:lnTo>
                  <a:lnTo>
                    <a:pt x="754" y="182"/>
                  </a:lnTo>
                  <a:lnTo>
                    <a:pt x="728" y="104"/>
                  </a:lnTo>
                  <a:lnTo>
                    <a:pt x="702" y="52"/>
                  </a:lnTo>
                  <a:lnTo>
                    <a:pt x="650" y="2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7168666" y="1894669"/>
              <a:ext cx="167247" cy="127535"/>
            </a:xfrm>
            <a:custGeom>
              <a:avLst/>
              <a:gdLst/>
              <a:ahLst/>
              <a:cxnLst/>
              <a:rect l="l" t="t" r="r" b="b"/>
              <a:pathLst>
                <a:path w="6233" h="4753" extrusionOk="0">
                  <a:moveTo>
                    <a:pt x="1091" y="1351"/>
                  </a:moveTo>
                  <a:lnTo>
                    <a:pt x="1091" y="4389"/>
                  </a:lnTo>
                  <a:lnTo>
                    <a:pt x="727" y="4389"/>
                  </a:lnTo>
                  <a:lnTo>
                    <a:pt x="727" y="1351"/>
                  </a:lnTo>
                  <a:close/>
                  <a:moveTo>
                    <a:pt x="2571" y="2831"/>
                  </a:moveTo>
                  <a:lnTo>
                    <a:pt x="2571" y="4389"/>
                  </a:lnTo>
                  <a:lnTo>
                    <a:pt x="2181" y="4389"/>
                  </a:lnTo>
                  <a:lnTo>
                    <a:pt x="2181" y="2831"/>
                  </a:lnTo>
                  <a:close/>
                  <a:moveTo>
                    <a:pt x="4025" y="2078"/>
                  </a:moveTo>
                  <a:lnTo>
                    <a:pt x="4025" y="4389"/>
                  </a:lnTo>
                  <a:lnTo>
                    <a:pt x="3662" y="4389"/>
                  </a:lnTo>
                  <a:lnTo>
                    <a:pt x="3662" y="2078"/>
                  </a:lnTo>
                  <a:close/>
                  <a:moveTo>
                    <a:pt x="5505" y="338"/>
                  </a:moveTo>
                  <a:lnTo>
                    <a:pt x="5505" y="4389"/>
                  </a:lnTo>
                  <a:lnTo>
                    <a:pt x="5116" y="4389"/>
                  </a:lnTo>
                  <a:lnTo>
                    <a:pt x="5116" y="338"/>
                  </a:lnTo>
                  <a:close/>
                  <a:moveTo>
                    <a:pt x="5116" y="1"/>
                  </a:moveTo>
                  <a:lnTo>
                    <a:pt x="4986" y="27"/>
                  </a:lnTo>
                  <a:lnTo>
                    <a:pt x="4882" y="79"/>
                  </a:lnTo>
                  <a:lnTo>
                    <a:pt x="4804" y="208"/>
                  </a:lnTo>
                  <a:lnTo>
                    <a:pt x="4778" y="338"/>
                  </a:lnTo>
                  <a:lnTo>
                    <a:pt x="4778" y="4389"/>
                  </a:lnTo>
                  <a:lnTo>
                    <a:pt x="4389" y="4389"/>
                  </a:lnTo>
                  <a:lnTo>
                    <a:pt x="4389" y="2052"/>
                  </a:lnTo>
                  <a:lnTo>
                    <a:pt x="4363" y="1922"/>
                  </a:lnTo>
                  <a:lnTo>
                    <a:pt x="4285" y="1818"/>
                  </a:lnTo>
                  <a:lnTo>
                    <a:pt x="4181" y="1740"/>
                  </a:lnTo>
                  <a:lnTo>
                    <a:pt x="4051" y="1714"/>
                  </a:lnTo>
                  <a:lnTo>
                    <a:pt x="3636" y="1714"/>
                  </a:lnTo>
                  <a:lnTo>
                    <a:pt x="3506" y="1740"/>
                  </a:lnTo>
                  <a:lnTo>
                    <a:pt x="3402" y="1818"/>
                  </a:lnTo>
                  <a:lnTo>
                    <a:pt x="3324" y="1922"/>
                  </a:lnTo>
                  <a:lnTo>
                    <a:pt x="3298" y="2052"/>
                  </a:lnTo>
                  <a:lnTo>
                    <a:pt x="3298" y="4389"/>
                  </a:lnTo>
                  <a:lnTo>
                    <a:pt x="2909" y="4389"/>
                  </a:lnTo>
                  <a:lnTo>
                    <a:pt x="2909" y="2831"/>
                  </a:lnTo>
                  <a:lnTo>
                    <a:pt x="2883" y="2675"/>
                  </a:lnTo>
                  <a:lnTo>
                    <a:pt x="2831" y="2571"/>
                  </a:lnTo>
                  <a:lnTo>
                    <a:pt x="2701" y="2493"/>
                  </a:lnTo>
                  <a:lnTo>
                    <a:pt x="2571" y="2467"/>
                  </a:lnTo>
                  <a:lnTo>
                    <a:pt x="2181" y="2467"/>
                  </a:lnTo>
                  <a:lnTo>
                    <a:pt x="2052" y="2493"/>
                  </a:lnTo>
                  <a:lnTo>
                    <a:pt x="1922" y="2571"/>
                  </a:lnTo>
                  <a:lnTo>
                    <a:pt x="1870" y="2675"/>
                  </a:lnTo>
                  <a:lnTo>
                    <a:pt x="1844" y="2831"/>
                  </a:lnTo>
                  <a:lnTo>
                    <a:pt x="1844" y="4389"/>
                  </a:lnTo>
                  <a:lnTo>
                    <a:pt x="1454" y="4389"/>
                  </a:lnTo>
                  <a:lnTo>
                    <a:pt x="1454" y="1325"/>
                  </a:lnTo>
                  <a:lnTo>
                    <a:pt x="1429" y="1195"/>
                  </a:lnTo>
                  <a:lnTo>
                    <a:pt x="1351" y="1091"/>
                  </a:lnTo>
                  <a:lnTo>
                    <a:pt x="1247" y="1013"/>
                  </a:lnTo>
                  <a:lnTo>
                    <a:pt x="1117" y="987"/>
                  </a:lnTo>
                  <a:lnTo>
                    <a:pt x="701" y="987"/>
                  </a:lnTo>
                  <a:lnTo>
                    <a:pt x="572" y="1013"/>
                  </a:lnTo>
                  <a:lnTo>
                    <a:pt x="468" y="1091"/>
                  </a:lnTo>
                  <a:lnTo>
                    <a:pt x="390" y="1195"/>
                  </a:lnTo>
                  <a:lnTo>
                    <a:pt x="364" y="1325"/>
                  </a:lnTo>
                  <a:lnTo>
                    <a:pt x="364" y="4389"/>
                  </a:lnTo>
                  <a:lnTo>
                    <a:pt x="182" y="4389"/>
                  </a:lnTo>
                  <a:lnTo>
                    <a:pt x="104" y="4415"/>
                  </a:lnTo>
                  <a:lnTo>
                    <a:pt x="52" y="4441"/>
                  </a:lnTo>
                  <a:lnTo>
                    <a:pt x="0" y="4493"/>
                  </a:lnTo>
                  <a:lnTo>
                    <a:pt x="0" y="4571"/>
                  </a:lnTo>
                  <a:lnTo>
                    <a:pt x="0" y="4648"/>
                  </a:lnTo>
                  <a:lnTo>
                    <a:pt x="52" y="4700"/>
                  </a:lnTo>
                  <a:lnTo>
                    <a:pt x="104" y="4726"/>
                  </a:lnTo>
                  <a:lnTo>
                    <a:pt x="182" y="4752"/>
                  </a:lnTo>
                  <a:lnTo>
                    <a:pt x="6050" y="4752"/>
                  </a:lnTo>
                  <a:lnTo>
                    <a:pt x="6128" y="4726"/>
                  </a:lnTo>
                  <a:lnTo>
                    <a:pt x="6180" y="4700"/>
                  </a:lnTo>
                  <a:lnTo>
                    <a:pt x="6206" y="4648"/>
                  </a:lnTo>
                  <a:lnTo>
                    <a:pt x="6232" y="4571"/>
                  </a:lnTo>
                  <a:lnTo>
                    <a:pt x="6206" y="4493"/>
                  </a:lnTo>
                  <a:lnTo>
                    <a:pt x="6180" y="4441"/>
                  </a:lnTo>
                  <a:lnTo>
                    <a:pt x="6128" y="4415"/>
                  </a:lnTo>
                  <a:lnTo>
                    <a:pt x="6050" y="4389"/>
                  </a:lnTo>
                  <a:lnTo>
                    <a:pt x="5869" y="4389"/>
                  </a:lnTo>
                  <a:lnTo>
                    <a:pt x="5869" y="338"/>
                  </a:lnTo>
                  <a:lnTo>
                    <a:pt x="5843" y="208"/>
                  </a:lnTo>
                  <a:lnTo>
                    <a:pt x="5765" y="79"/>
                  </a:lnTo>
                  <a:lnTo>
                    <a:pt x="5661" y="27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1"/>
          <p:cNvSpPr/>
          <p:nvPr/>
        </p:nvSpPr>
        <p:spPr>
          <a:xfrm>
            <a:off x="1345350" y="504525"/>
            <a:ext cx="64533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tr-TR" dirty="0"/>
          </a:p>
        </p:txBody>
      </p:sp>
      <p:sp>
        <p:nvSpPr>
          <p:cNvPr id="478" name="Google Shape;478;p21"/>
          <p:cNvSpPr/>
          <p:nvPr/>
        </p:nvSpPr>
        <p:spPr>
          <a:xfrm>
            <a:off x="2813987" y="1325454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1"/>
          <p:cNvSpPr/>
          <p:nvPr/>
        </p:nvSpPr>
        <p:spPr>
          <a:xfrm>
            <a:off x="2813987" y="2560916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1"/>
          <p:cNvSpPr/>
          <p:nvPr/>
        </p:nvSpPr>
        <p:spPr>
          <a:xfrm>
            <a:off x="2813987" y="3796379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21"/>
          <p:cNvGrpSpPr/>
          <p:nvPr/>
        </p:nvGrpSpPr>
        <p:grpSpPr>
          <a:xfrm>
            <a:off x="3055735" y="1537605"/>
            <a:ext cx="266178" cy="325398"/>
            <a:chOff x="265375" y="1990225"/>
            <a:chExt cx="248000" cy="303175"/>
          </a:xfrm>
        </p:grpSpPr>
        <p:sp>
          <p:nvSpPr>
            <p:cNvPr id="482" name="Google Shape;482;p21"/>
            <p:cNvSpPr/>
            <p:nvPr/>
          </p:nvSpPr>
          <p:spPr>
            <a:xfrm>
              <a:off x="338725" y="2086950"/>
              <a:ext cx="45475" cy="20800"/>
            </a:xfrm>
            <a:custGeom>
              <a:avLst/>
              <a:gdLst/>
              <a:ahLst/>
              <a:cxnLst/>
              <a:rect l="l" t="t" r="r" b="b"/>
              <a:pathLst>
                <a:path w="1819" h="832" extrusionOk="0">
                  <a:moveTo>
                    <a:pt x="79" y="1"/>
                  </a:moveTo>
                  <a:lnTo>
                    <a:pt x="27" y="27"/>
                  </a:lnTo>
                  <a:lnTo>
                    <a:pt x="1" y="105"/>
                  </a:lnTo>
                  <a:lnTo>
                    <a:pt x="1" y="156"/>
                  </a:lnTo>
                  <a:lnTo>
                    <a:pt x="1" y="832"/>
                  </a:lnTo>
                  <a:lnTo>
                    <a:pt x="442" y="728"/>
                  </a:lnTo>
                  <a:lnTo>
                    <a:pt x="909" y="702"/>
                  </a:lnTo>
                  <a:lnTo>
                    <a:pt x="1377" y="728"/>
                  </a:lnTo>
                  <a:lnTo>
                    <a:pt x="1818" y="832"/>
                  </a:lnTo>
                  <a:lnTo>
                    <a:pt x="1818" y="156"/>
                  </a:lnTo>
                  <a:lnTo>
                    <a:pt x="1818" y="105"/>
                  </a:lnTo>
                  <a:lnTo>
                    <a:pt x="1766" y="27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269275" y="2104475"/>
              <a:ext cx="184375" cy="183725"/>
            </a:xfrm>
            <a:custGeom>
              <a:avLst/>
              <a:gdLst/>
              <a:ahLst/>
              <a:cxnLst/>
              <a:rect l="l" t="t" r="r" b="b"/>
              <a:pathLst>
                <a:path w="7375" h="7349" extrusionOk="0">
                  <a:moveTo>
                    <a:pt x="3687" y="1"/>
                  </a:moveTo>
                  <a:lnTo>
                    <a:pt x="3298" y="27"/>
                  </a:lnTo>
                  <a:lnTo>
                    <a:pt x="2934" y="79"/>
                  </a:lnTo>
                  <a:lnTo>
                    <a:pt x="2597" y="182"/>
                  </a:lnTo>
                  <a:lnTo>
                    <a:pt x="2259" y="286"/>
                  </a:lnTo>
                  <a:lnTo>
                    <a:pt x="1922" y="442"/>
                  </a:lnTo>
                  <a:lnTo>
                    <a:pt x="1636" y="624"/>
                  </a:lnTo>
                  <a:lnTo>
                    <a:pt x="1351" y="858"/>
                  </a:lnTo>
                  <a:lnTo>
                    <a:pt x="1091" y="1091"/>
                  </a:lnTo>
                  <a:lnTo>
                    <a:pt x="857" y="1351"/>
                  </a:lnTo>
                  <a:lnTo>
                    <a:pt x="624" y="1637"/>
                  </a:lnTo>
                  <a:lnTo>
                    <a:pt x="442" y="1922"/>
                  </a:lnTo>
                  <a:lnTo>
                    <a:pt x="286" y="2260"/>
                  </a:lnTo>
                  <a:lnTo>
                    <a:pt x="182" y="2597"/>
                  </a:lnTo>
                  <a:lnTo>
                    <a:pt x="78" y="2935"/>
                  </a:lnTo>
                  <a:lnTo>
                    <a:pt x="26" y="3298"/>
                  </a:lnTo>
                  <a:lnTo>
                    <a:pt x="0" y="3688"/>
                  </a:lnTo>
                  <a:lnTo>
                    <a:pt x="26" y="4051"/>
                  </a:lnTo>
                  <a:lnTo>
                    <a:pt x="78" y="4415"/>
                  </a:lnTo>
                  <a:lnTo>
                    <a:pt x="182" y="4778"/>
                  </a:lnTo>
                  <a:lnTo>
                    <a:pt x="286" y="5116"/>
                  </a:lnTo>
                  <a:lnTo>
                    <a:pt x="442" y="5427"/>
                  </a:lnTo>
                  <a:lnTo>
                    <a:pt x="624" y="5739"/>
                  </a:lnTo>
                  <a:lnTo>
                    <a:pt x="857" y="6025"/>
                  </a:lnTo>
                  <a:lnTo>
                    <a:pt x="1091" y="6284"/>
                  </a:lnTo>
                  <a:lnTo>
                    <a:pt x="1351" y="6518"/>
                  </a:lnTo>
                  <a:lnTo>
                    <a:pt x="1636" y="6726"/>
                  </a:lnTo>
                  <a:lnTo>
                    <a:pt x="1922" y="6907"/>
                  </a:lnTo>
                  <a:lnTo>
                    <a:pt x="2259" y="7063"/>
                  </a:lnTo>
                  <a:lnTo>
                    <a:pt x="2597" y="7193"/>
                  </a:lnTo>
                  <a:lnTo>
                    <a:pt x="2934" y="7297"/>
                  </a:lnTo>
                  <a:lnTo>
                    <a:pt x="3298" y="7349"/>
                  </a:lnTo>
                  <a:lnTo>
                    <a:pt x="4051" y="7349"/>
                  </a:lnTo>
                  <a:lnTo>
                    <a:pt x="4414" y="7297"/>
                  </a:lnTo>
                  <a:lnTo>
                    <a:pt x="4778" y="7193"/>
                  </a:lnTo>
                  <a:lnTo>
                    <a:pt x="5116" y="7063"/>
                  </a:lnTo>
                  <a:lnTo>
                    <a:pt x="5427" y="6907"/>
                  </a:lnTo>
                  <a:lnTo>
                    <a:pt x="5739" y="6726"/>
                  </a:lnTo>
                  <a:lnTo>
                    <a:pt x="6024" y="6518"/>
                  </a:lnTo>
                  <a:lnTo>
                    <a:pt x="6284" y="6284"/>
                  </a:lnTo>
                  <a:lnTo>
                    <a:pt x="6518" y="6025"/>
                  </a:lnTo>
                  <a:lnTo>
                    <a:pt x="6725" y="5739"/>
                  </a:lnTo>
                  <a:lnTo>
                    <a:pt x="6907" y="5427"/>
                  </a:lnTo>
                  <a:lnTo>
                    <a:pt x="7063" y="5116"/>
                  </a:lnTo>
                  <a:lnTo>
                    <a:pt x="7193" y="4778"/>
                  </a:lnTo>
                  <a:lnTo>
                    <a:pt x="7297" y="4415"/>
                  </a:lnTo>
                  <a:lnTo>
                    <a:pt x="7349" y="4051"/>
                  </a:lnTo>
                  <a:lnTo>
                    <a:pt x="7375" y="3688"/>
                  </a:lnTo>
                  <a:lnTo>
                    <a:pt x="7349" y="3298"/>
                  </a:lnTo>
                  <a:lnTo>
                    <a:pt x="7297" y="2935"/>
                  </a:lnTo>
                  <a:lnTo>
                    <a:pt x="7193" y="2597"/>
                  </a:lnTo>
                  <a:lnTo>
                    <a:pt x="7063" y="2260"/>
                  </a:lnTo>
                  <a:lnTo>
                    <a:pt x="6907" y="1922"/>
                  </a:lnTo>
                  <a:lnTo>
                    <a:pt x="6725" y="1637"/>
                  </a:lnTo>
                  <a:lnTo>
                    <a:pt x="6518" y="1351"/>
                  </a:lnTo>
                  <a:lnTo>
                    <a:pt x="6284" y="1091"/>
                  </a:lnTo>
                  <a:lnTo>
                    <a:pt x="6024" y="858"/>
                  </a:lnTo>
                  <a:lnTo>
                    <a:pt x="5739" y="624"/>
                  </a:lnTo>
                  <a:lnTo>
                    <a:pt x="5427" y="442"/>
                  </a:lnTo>
                  <a:lnTo>
                    <a:pt x="5116" y="286"/>
                  </a:lnTo>
                  <a:lnTo>
                    <a:pt x="4778" y="182"/>
                  </a:lnTo>
                  <a:lnTo>
                    <a:pt x="4414" y="79"/>
                  </a:lnTo>
                  <a:lnTo>
                    <a:pt x="4051" y="27"/>
                  </a:lnTo>
                  <a:lnTo>
                    <a:pt x="36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269275" y="2104475"/>
              <a:ext cx="98050" cy="183725"/>
            </a:xfrm>
            <a:custGeom>
              <a:avLst/>
              <a:gdLst/>
              <a:ahLst/>
              <a:cxnLst/>
              <a:rect l="l" t="t" r="r" b="b"/>
              <a:pathLst>
                <a:path w="3922" h="7349" extrusionOk="0">
                  <a:moveTo>
                    <a:pt x="3687" y="1"/>
                  </a:moveTo>
                  <a:lnTo>
                    <a:pt x="3298" y="27"/>
                  </a:lnTo>
                  <a:lnTo>
                    <a:pt x="2934" y="79"/>
                  </a:lnTo>
                  <a:lnTo>
                    <a:pt x="2597" y="182"/>
                  </a:lnTo>
                  <a:lnTo>
                    <a:pt x="2259" y="286"/>
                  </a:lnTo>
                  <a:lnTo>
                    <a:pt x="1922" y="442"/>
                  </a:lnTo>
                  <a:lnTo>
                    <a:pt x="1636" y="624"/>
                  </a:lnTo>
                  <a:lnTo>
                    <a:pt x="1351" y="858"/>
                  </a:lnTo>
                  <a:lnTo>
                    <a:pt x="1091" y="1091"/>
                  </a:lnTo>
                  <a:lnTo>
                    <a:pt x="857" y="1351"/>
                  </a:lnTo>
                  <a:lnTo>
                    <a:pt x="624" y="1637"/>
                  </a:lnTo>
                  <a:lnTo>
                    <a:pt x="442" y="1922"/>
                  </a:lnTo>
                  <a:lnTo>
                    <a:pt x="286" y="2260"/>
                  </a:lnTo>
                  <a:lnTo>
                    <a:pt x="182" y="2597"/>
                  </a:lnTo>
                  <a:lnTo>
                    <a:pt x="78" y="2935"/>
                  </a:lnTo>
                  <a:lnTo>
                    <a:pt x="26" y="3298"/>
                  </a:lnTo>
                  <a:lnTo>
                    <a:pt x="0" y="3688"/>
                  </a:lnTo>
                  <a:lnTo>
                    <a:pt x="26" y="4051"/>
                  </a:lnTo>
                  <a:lnTo>
                    <a:pt x="78" y="4415"/>
                  </a:lnTo>
                  <a:lnTo>
                    <a:pt x="182" y="4778"/>
                  </a:lnTo>
                  <a:lnTo>
                    <a:pt x="286" y="5116"/>
                  </a:lnTo>
                  <a:lnTo>
                    <a:pt x="442" y="5427"/>
                  </a:lnTo>
                  <a:lnTo>
                    <a:pt x="624" y="5739"/>
                  </a:lnTo>
                  <a:lnTo>
                    <a:pt x="857" y="6025"/>
                  </a:lnTo>
                  <a:lnTo>
                    <a:pt x="1091" y="6284"/>
                  </a:lnTo>
                  <a:lnTo>
                    <a:pt x="1351" y="6518"/>
                  </a:lnTo>
                  <a:lnTo>
                    <a:pt x="1636" y="6726"/>
                  </a:lnTo>
                  <a:lnTo>
                    <a:pt x="1922" y="6907"/>
                  </a:lnTo>
                  <a:lnTo>
                    <a:pt x="2259" y="7063"/>
                  </a:lnTo>
                  <a:lnTo>
                    <a:pt x="2597" y="7193"/>
                  </a:lnTo>
                  <a:lnTo>
                    <a:pt x="2934" y="7297"/>
                  </a:lnTo>
                  <a:lnTo>
                    <a:pt x="3298" y="7349"/>
                  </a:lnTo>
                  <a:lnTo>
                    <a:pt x="3921" y="7349"/>
                  </a:lnTo>
                  <a:lnTo>
                    <a:pt x="3558" y="7323"/>
                  </a:lnTo>
                  <a:lnTo>
                    <a:pt x="3220" y="7245"/>
                  </a:lnTo>
                  <a:lnTo>
                    <a:pt x="2883" y="7141"/>
                  </a:lnTo>
                  <a:lnTo>
                    <a:pt x="2571" y="7011"/>
                  </a:lnTo>
                  <a:lnTo>
                    <a:pt x="2259" y="6830"/>
                  </a:lnTo>
                  <a:lnTo>
                    <a:pt x="2000" y="6648"/>
                  </a:lnTo>
                  <a:lnTo>
                    <a:pt x="1714" y="6440"/>
                  </a:lnTo>
                  <a:lnTo>
                    <a:pt x="1480" y="6206"/>
                  </a:lnTo>
                  <a:lnTo>
                    <a:pt x="1247" y="5947"/>
                  </a:lnTo>
                  <a:lnTo>
                    <a:pt x="1065" y="5661"/>
                  </a:lnTo>
                  <a:lnTo>
                    <a:pt x="883" y="5376"/>
                  </a:lnTo>
                  <a:lnTo>
                    <a:pt x="753" y="5064"/>
                  </a:lnTo>
                  <a:lnTo>
                    <a:pt x="624" y="4726"/>
                  </a:lnTo>
                  <a:lnTo>
                    <a:pt x="546" y="4389"/>
                  </a:lnTo>
                  <a:lnTo>
                    <a:pt x="494" y="4051"/>
                  </a:lnTo>
                  <a:lnTo>
                    <a:pt x="468" y="3688"/>
                  </a:lnTo>
                  <a:lnTo>
                    <a:pt x="494" y="3324"/>
                  </a:lnTo>
                  <a:lnTo>
                    <a:pt x="546" y="2961"/>
                  </a:lnTo>
                  <a:lnTo>
                    <a:pt x="624" y="2623"/>
                  </a:lnTo>
                  <a:lnTo>
                    <a:pt x="753" y="2312"/>
                  </a:lnTo>
                  <a:lnTo>
                    <a:pt x="883" y="2000"/>
                  </a:lnTo>
                  <a:lnTo>
                    <a:pt x="1065" y="1688"/>
                  </a:lnTo>
                  <a:lnTo>
                    <a:pt x="1247" y="1429"/>
                  </a:lnTo>
                  <a:lnTo>
                    <a:pt x="1480" y="1169"/>
                  </a:lnTo>
                  <a:lnTo>
                    <a:pt x="1714" y="935"/>
                  </a:lnTo>
                  <a:lnTo>
                    <a:pt x="2000" y="702"/>
                  </a:lnTo>
                  <a:lnTo>
                    <a:pt x="2259" y="520"/>
                  </a:lnTo>
                  <a:lnTo>
                    <a:pt x="2571" y="364"/>
                  </a:lnTo>
                  <a:lnTo>
                    <a:pt x="2883" y="234"/>
                  </a:lnTo>
                  <a:lnTo>
                    <a:pt x="3220" y="131"/>
                  </a:lnTo>
                  <a:lnTo>
                    <a:pt x="3558" y="53"/>
                  </a:lnTo>
                  <a:lnTo>
                    <a:pt x="3921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287450" y="2122650"/>
              <a:ext cx="147375" cy="147375"/>
            </a:xfrm>
            <a:custGeom>
              <a:avLst/>
              <a:gdLst/>
              <a:ahLst/>
              <a:cxnLst/>
              <a:rect l="l" t="t" r="r" b="b"/>
              <a:pathLst>
                <a:path w="5895" h="5895" extrusionOk="0">
                  <a:moveTo>
                    <a:pt x="2960" y="1"/>
                  </a:moveTo>
                  <a:lnTo>
                    <a:pt x="2649" y="27"/>
                  </a:lnTo>
                  <a:lnTo>
                    <a:pt x="2363" y="79"/>
                  </a:lnTo>
                  <a:lnTo>
                    <a:pt x="2078" y="157"/>
                  </a:lnTo>
                  <a:lnTo>
                    <a:pt x="1818" y="234"/>
                  </a:lnTo>
                  <a:lnTo>
                    <a:pt x="1558" y="364"/>
                  </a:lnTo>
                  <a:lnTo>
                    <a:pt x="1299" y="520"/>
                  </a:lnTo>
                  <a:lnTo>
                    <a:pt x="1091" y="676"/>
                  </a:lnTo>
                  <a:lnTo>
                    <a:pt x="883" y="884"/>
                  </a:lnTo>
                  <a:lnTo>
                    <a:pt x="675" y="1091"/>
                  </a:lnTo>
                  <a:lnTo>
                    <a:pt x="520" y="1299"/>
                  </a:lnTo>
                  <a:lnTo>
                    <a:pt x="364" y="1559"/>
                  </a:lnTo>
                  <a:lnTo>
                    <a:pt x="234" y="1818"/>
                  </a:lnTo>
                  <a:lnTo>
                    <a:pt x="156" y="2078"/>
                  </a:lnTo>
                  <a:lnTo>
                    <a:pt x="78" y="2364"/>
                  </a:lnTo>
                  <a:lnTo>
                    <a:pt x="26" y="2649"/>
                  </a:lnTo>
                  <a:lnTo>
                    <a:pt x="0" y="2961"/>
                  </a:lnTo>
                  <a:lnTo>
                    <a:pt x="26" y="3246"/>
                  </a:lnTo>
                  <a:lnTo>
                    <a:pt x="78" y="3558"/>
                  </a:lnTo>
                  <a:lnTo>
                    <a:pt x="156" y="3844"/>
                  </a:lnTo>
                  <a:lnTo>
                    <a:pt x="234" y="4103"/>
                  </a:lnTo>
                  <a:lnTo>
                    <a:pt x="364" y="4363"/>
                  </a:lnTo>
                  <a:lnTo>
                    <a:pt x="520" y="4597"/>
                  </a:lnTo>
                  <a:lnTo>
                    <a:pt x="675" y="4830"/>
                  </a:lnTo>
                  <a:lnTo>
                    <a:pt x="883" y="5038"/>
                  </a:lnTo>
                  <a:lnTo>
                    <a:pt x="1091" y="5220"/>
                  </a:lnTo>
                  <a:lnTo>
                    <a:pt x="1299" y="5402"/>
                  </a:lnTo>
                  <a:lnTo>
                    <a:pt x="1558" y="5557"/>
                  </a:lnTo>
                  <a:lnTo>
                    <a:pt x="1818" y="5661"/>
                  </a:lnTo>
                  <a:lnTo>
                    <a:pt x="2078" y="5765"/>
                  </a:lnTo>
                  <a:lnTo>
                    <a:pt x="2363" y="5843"/>
                  </a:lnTo>
                  <a:lnTo>
                    <a:pt x="2649" y="5895"/>
                  </a:lnTo>
                  <a:lnTo>
                    <a:pt x="3246" y="5895"/>
                  </a:lnTo>
                  <a:lnTo>
                    <a:pt x="3558" y="5843"/>
                  </a:lnTo>
                  <a:lnTo>
                    <a:pt x="3843" y="5765"/>
                  </a:lnTo>
                  <a:lnTo>
                    <a:pt x="4103" y="5661"/>
                  </a:lnTo>
                  <a:lnTo>
                    <a:pt x="4363" y="5557"/>
                  </a:lnTo>
                  <a:lnTo>
                    <a:pt x="4596" y="5402"/>
                  </a:lnTo>
                  <a:lnTo>
                    <a:pt x="4830" y="5220"/>
                  </a:lnTo>
                  <a:lnTo>
                    <a:pt x="5038" y="5038"/>
                  </a:lnTo>
                  <a:lnTo>
                    <a:pt x="5219" y="4830"/>
                  </a:lnTo>
                  <a:lnTo>
                    <a:pt x="5401" y="4597"/>
                  </a:lnTo>
                  <a:lnTo>
                    <a:pt x="5557" y="4363"/>
                  </a:lnTo>
                  <a:lnTo>
                    <a:pt x="5661" y="4103"/>
                  </a:lnTo>
                  <a:lnTo>
                    <a:pt x="5765" y="3844"/>
                  </a:lnTo>
                  <a:lnTo>
                    <a:pt x="5843" y="3558"/>
                  </a:lnTo>
                  <a:lnTo>
                    <a:pt x="5895" y="3246"/>
                  </a:lnTo>
                  <a:lnTo>
                    <a:pt x="5895" y="2961"/>
                  </a:lnTo>
                  <a:lnTo>
                    <a:pt x="5895" y="2649"/>
                  </a:lnTo>
                  <a:lnTo>
                    <a:pt x="5843" y="2364"/>
                  </a:lnTo>
                  <a:lnTo>
                    <a:pt x="5765" y="2078"/>
                  </a:lnTo>
                  <a:lnTo>
                    <a:pt x="5661" y="1818"/>
                  </a:lnTo>
                  <a:lnTo>
                    <a:pt x="5557" y="1559"/>
                  </a:lnTo>
                  <a:lnTo>
                    <a:pt x="5401" y="1299"/>
                  </a:lnTo>
                  <a:lnTo>
                    <a:pt x="5219" y="1091"/>
                  </a:lnTo>
                  <a:lnTo>
                    <a:pt x="5038" y="884"/>
                  </a:lnTo>
                  <a:lnTo>
                    <a:pt x="4830" y="676"/>
                  </a:lnTo>
                  <a:lnTo>
                    <a:pt x="4596" y="520"/>
                  </a:lnTo>
                  <a:lnTo>
                    <a:pt x="4363" y="364"/>
                  </a:lnTo>
                  <a:lnTo>
                    <a:pt x="4103" y="234"/>
                  </a:lnTo>
                  <a:lnTo>
                    <a:pt x="3843" y="157"/>
                  </a:lnTo>
                  <a:lnTo>
                    <a:pt x="3558" y="79"/>
                  </a:lnTo>
                  <a:lnTo>
                    <a:pt x="3246" y="27"/>
                  </a:lnTo>
                  <a:lnTo>
                    <a:pt x="29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287450" y="2122650"/>
              <a:ext cx="85700" cy="147375"/>
            </a:xfrm>
            <a:custGeom>
              <a:avLst/>
              <a:gdLst/>
              <a:ahLst/>
              <a:cxnLst/>
              <a:rect l="l" t="t" r="r" b="b"/>
              <a:pathLst>
                <a:path w="3428" h="5895" extrusionOk="0">
                  <a:moveTo>
                    <a:pt x="2960" y="1"/>
                  </a:moveTo>
                  <a:lnTo>
                    <a:pt x="2649" y="27"/>
                  </a:lnTo>
                  <a:lnTo>
                    <a:pt x="2363" y="79"/>
                  </a:lnTo>
                  <a:lnTo>
                    <a:pt x="2078" y="157"/>
                  </a:lnTo>
                  <a:lnTo>
                    <a:pt x="1818" y="234"/>
                  </a:lnTo>
                  <a:lnTo>
                    <a:pt x="1558" y="364"/>
                  </a:lnTo>
                  <a:lnTo>
                    <a:pt x="1299" y="520"/>
                  </a:lnTo>
                  <a:lnTo>
                    <a:pt x="1091" y="676"/>
                  </a:lnTo>
                  <a:lnTo>
                    <a:pt x="883" y="884"/>
                  </a:lnTo>
                  <a:lnTo>
                    <a:pt x="675" y="1091"/>
                  </a:lnTo>
                  <a:lnTo>
                    <a:pt x="520" y="1299"/>
                  </a:lnTo>
                  <a:lnTo>
                    <a:pt x="364" y="1559"/>
                  </a:lnTo>
                  <a:lnTo>
                    <a:pt x="234" y="1818"/>
                  </a:lnTo>
                  <a:lnTo>
                    <a:pt x="156" y="2078"/>
                  </a:lnTo>
                  <a:lnTo>
                    <a:pt x="78" y="2364"/>
                  </a:lnTo>
                  <a:lnTo>
                    <a:pt x="26" y="2649"/>
                  </a:lnTo>
                  <a:lnTo>
                    <a:pt x="0" y="2961"/>
                  </a:lnTo>
                  <a:lnTo>
                    <a:pt x="26" y="3246"/>
                  </a:lnTo>
                  <a:lnTo>
                    <a:pt x="78" y="3558"/>
                  </a:lnTo>
                  <a:lnTo>
                    <a:pt x="156" y="3844"/>
                  </a:lnTo>
                  <a:lnTo>
                    <a:pt x="234" y="4103"/>
                  </a:lnTo>
                  <a:lnTo>
                    <a:pt x="364" y="4363"/>
                  </a:lnTo>
                  <a:lnTo>
                    <a:pt x="520" y="4597"/>
                  </a:lnTo>
                  <a:lnTo>
                    <a:pt x="675" y="4830"/>
                  </a:lnTo>
                  <a:lnTo>
                    <a:pt x="883" y="5038"/>
                  </a:lnTo>
                  <a:lnTo>
                    <a:pt x="1091" y="5220"/>
                  </a:lnTo>
                  <a:lnTo>
                    <a:pt x="1299" y="5402"/>
                  </a:lnTo>
                  <a:lnTo>
                    <a:pt x="1558" y="5557"/>
                  </a:lnTo>
                  <a:lnTo>
                    <a:pt x="1818" y="5661"/>
                  </a:lnTo>
                  <a:lnTo>
                    <a:pt x="2078" y="5765"/>
                  </a:lnTo>
                  <a:lnTo>
                    <a:pt x="2363" y="5843"/>
                  </a:lnTo>
                  <a:lnTo>
                    <a:pt x="2649" y="5895"/>
                  </a:lnTo>
                  <a:lnTo>
                    <a:pt x="3194" y="5895"/>
                  </a:lnTo>
                  <a:lnTo>
                    <a:pt x="3428" y="5869"/>
                  </a:lnTo>
                  <a:lnTo>
                    <a:pt x="3168" y="5817"/>
                  </a:lnTo>
                  <a:lnTo>
                    <a:pt x="2909" y="5739"/>
                  </a:lnTo>
                  <a:lnTo>
                    <a:pt x="2675" y="5635"/>
                  </a:lnTo>
                  <a:lnTo>
                    <a:pt x="2441" y="5531"/>
                  </a:lnTo>
                  <a:lnTo>
                    <a:pt x="2233" y="5376"/>
                  </a:lnTo>
                  <a:lnTo>
                    <a:pt x="2026" y="5220"/>
                  </a:lnTo>
                  <a:lnTo>
                    <a:pt x="1844" y="5064"/>
                  </a:lnTo>
                  <a:lnTo>
                    <a:pt x="1662" y="4882"/>
                  </a:lnTo>
                  <a:lnTo>
                    <a:pt x="1506" y="4674"/>
                  </a:lnTo>
                  <a:lnTo>
                    <a:pt x="1377" y="4467"/>
                  </a:lnTo>
                  <a:lnTo>
                    <a:pt x="1247" y="4233"/>
                  </a:lnTo>
                  <a:lnTo>
                    <a:pt x="1143" y="3999"/>
                  </a:lnTo>
                  <a:lnTo>
                    <a:pt x="1065" y="3740"/>
                  </a:lnTo>
                  <a:lnTo>
                    <a:pt x="1013" y="3480"/>
                  </a:lnTo>
                  <a:lnTo>
                    <a:pt x="961" y="3220"/>
                  </a:lnTo>
                  <a:lnTo>
                    <a:pt x="961" y="2961"/>
                  </a:lnTo>
                  <a:lnTo>
                    <a:pt x="961" y="2675"/>
                  </a:lnTo>
                  <a:lnTo>
                    <a:pt x="1013" y="2416"/>
                  </a:lnTo>
                  <a:lnTo>
                    <a:pt x="1065" y="2156"/>
                  </a:lnTo>
                  <a:lnTo>
                    <a:pt x="1143" y="1922"/>
                  </a:lnTo>
                  <a:lnTo>
                    <a:pt x="1247" y="1688"/>
                  </a:lnTo>
                  <a:lnTo>
                    <a:pt x="1377" y="1455"/>
                  </a:lnTo>
                  <a:lnTo>
                    <a:pt x="1506" y="1247"/>
                  </a:lnTo>
                  <a:lnTo>
                    <a:pt x="1662" y="1039"/>
                  </a:lnTo>
                  <a:lnTo>
                    <a:pt x="1844" y="858"/>
                  </a:lnTo>
                  <a:lnTo>
                    <a:pt x="2026" y="676"/>
                  </a:lnTo>
                  <a:lnTo>
                    <a:pt x="2233" y="520"/>
                  </a:lnTo>
                  <a:lnTo>
                    <a:pt x="2441" y="390"/>
                  </a:lnTo>
                  <a:lnTo>
                    <a:pt x="2675" y="286"/>
                  </a:lnTo>
                  <a:lnTo>
                    <a:pt x="2909" y="182"/>
                  </a:lnTo>
                  <a:lnTo>
                    <a:pt x="3168" y="105"/>
                  </a:lnTo>
                  <a:lnTo>
                    <a:pt x="3428" y="53"/>
                  </a:lnTo>
                  <a:lnTo>
                    <a:pt x="3194" y="27"/>
                  </a:lnTo>
                  <a:lnTo>
                    <a:pt x="29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351700" y="218692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390" y="0"/>
                  </a:moveTo>
                  <a:lnTo>
                    <a:pt x="235" y="26"/>
                  </a:lnTo>
                  <a:lnTo>
                    <a:pt x="131" y="130"/>
                  </a:lnTo>
                  <a:lnTo>
                    <a:pt x="53" y="234"/>
                  </a:lnTo>
                  <a:lnTo>
                    <a:pt x="1" y="390"/>
                  </a:lnTo>
                  <a:lnTo>
                    <a:pt x="53" y="520"/>
                  </a:lnTo>
                  <a:lnTo>
                    <a:pt x="131" y="649"/>
                  </a:lnTo>
                  <a:lnTo>
                    <a:pt x="235" y="727"/>
                  </a:lnTo>
                  <a:lnTo>
                    <a:pt x="390" y="753"/>
                  </a:lnTo>
                  <a:lnTo>
                    <a:pt x="546" y="727"/>
                  </a:lnTo>
                  <a:lnTo>
                    <a:pt x="650" y="649"/>
                  </a:lnTo>
                  <a:lnTo>
                    <a:pt x="728" y="520"/>
                  </a:lnTo>
                  <a:lnTo>
                    <a:pt x="754" y="390"/>
                  </a:lnTo>
                  <a:lnTo>
                    <a:pt x="728" y="234"/>
                  </a:lnTo>
                  <a:lnTo>
                    <a:pt x="650" y="130"/>
                  </a:lnTo>
                  <a:lnTo>
                    <a:pt x="546" y="2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412725" y="2192125"/>
              <a:ext cx="96750" cy="96725"/>
            </a:xfrm>
            <a:custGeom>
              <a:avLst/>
              <a:gdLst/>
              <a:ahLst/>
              <a:cxnLst/>
              <a:rect l="l" t="t" r="r" b="b"/>
              <a:pathLst>
                <a:path w="3870" h="3869" extrusionOk="0">
                  <a:moveTo>
                    <a:pt x="1740" y="0"/>
                  </a:moveTo>
                  <a:lnTo>
                    <a:pt x="1533" y="26"/>
                  </a:lnTo>
                  <a:lnTo>
                    <a:pt x="1351" y="78"/>
                  </a:lnTo>
                  <a:lnTo>
                    <a:pt x="1169" y="156"/>
                  </a:lnTo>
                  <a:lnTo>
                    <a:pt x="1013" y="234"/>
                  </a:lnTo>
                  <a:lnTo>
                    <a:pt x="858" y="312"/>
                  </a:lnTo>
                  <a:lnTo>
                    <a:pt x="702" y="441"/>
                  </a:lnTo>
                  <a:lnTo>
                    <a:pt x="546" y="545"/>
                  </a:lnTo>
                  <a:lnTo>
                    <a:pt x="442" y="701"/>
                  </a:lnTo>
                  <a:lnTo>
                    <a:pt x="312" y="857"/>
                  </a:lnTo>
                  <a:lnTo>
                    <a:pt x="234" y="1013"/>
                  </a:lnTo>
                  <a:lnTo>
                    <a:pt x="131" y="1168"/>
                  </a:lnTo>
                  <a:lnTo>
                    <a:pt x="79" y="1350"/>
                  </a:lnTo>
                  <a:lnTo>
                    <a:pt x="27" y="1532"/>
                  </a:lnTo>
                  <a:lnTo>
                    <a:pt x="1" y="1740"/>
                  </a:lnTo>
                  <a:lnTo>
                    <a:pt x="1" y="1921"/>
                  </a:lnTo>
                  <a:lnTo>
                    <a:pt x="1" y="2129"/>
                  </a:lnTo>
                  <a:lnTo>
                    <a:pt x="27" y="2311"/>
                  </a:lnTo>
                  <a:lnTo>
                    <a:pt x="79" y="2493"/>
                  </a:lnTo>
                  <a:lnTo>
                    <a:pt x="131" y="2674"/>
                  </a:lnTo>
                  <a:lnTo>
                    <a:pt x="234" y="2856"/>
                  </a:lnTo>
                  <a:lnTo>
                    <a:pt x="312" y="3012"/>
                  </a:lnTo>
                  <a:lnTo>
                    <a:pt x="442" y="3168"/>
                  </a:lnTo>
                  <a:lnTo>
                    <a:pt x="546" y="3298"/>
                  </a:lnTo>
                  <a:lnTo>
                    <a:pt x="702" y="3427"/>
                  </a:lnTo>
                  <a:lnTo>
                    <a:pt x="858" y="3531"/>
                  </a:lnTo>
                  <a:lnTo>
                    <a:pt x="1013" y="3635"/>
                  </a:lnTo>
                  <a:lnTo>
                    <a:pt x="1169" y="3713"/>
                  </a:lnTo>
                  <a:lnTo>
                    <a:pt x="1351" y="3765"/>
                  </a:lnTo>
                  <a:lnTo>
                    <a:pt x="1533" y="3817"/>
                  </a:lnTo>
                  <a:lnTo>
                    <a:pt x="1740" y="3843"/>
                  </a:lnTo>
                  <a:lnTo>
                    <a:pt x="1922" y="3869"/>
                  </a:lnTo>
                  <a:lnTo>
                    <a:pt x="2130" y="3843"/>
                  </a:lnTo>
                  <a:lnTo>
                    <a:pt x="2312" y="3817"/>
                  </a:lnTo>
                  <a:lnTo>
                    <a:pt x="2493" y="3765"/>
                  </a:lnTo>
                  <a:lnTo>
                    <a:pt x="2675" y="3713"/>
                  </a:lnTo>
                  <a:lnTo>
                    <a:pt x="2857" y="3635"/>
                  </a:lnTo>
                  <a:lnTo>
                    <a:pt x="3013" y="3531"/>
                  </a:lnTo>
                  <a:lnTo>
                    <a:pt x="3168" y="3427"/>
                  </a:lnTo>
                  <a:lnTo>
                    <a:pt x="3298" y="3298"/>
                  </a:lnTo>
                  <a:lnTo>
                    <a:pt x="3428" y="3168"/>
                  </a:lnTo>
                  <a:lnTo>
                    <a:pt x="3532" y="3012"/>
                  </a:lnTo>
                  <a:lnTo>
                    <a:pt x="3636" y="2856"/>
                  </a:lnTo>
                  <a:lnTo>
                    <a:pt x="3714" y="2674"/>
                  </a:lnTo>
                  <a:lnTo>
                    <a:pt x="3766" y="2493"/>
                  </a:lnTo>
                  <a:lnTo>
                    <a:pt x="3818" y="2311"/>
                  </a:lnTo>
                  <a:lnTo>
                    <a:pt x="3844" y="2129"/>
                  </a:lnTo>
                  <a:lnTo>
                    <a:pt x="3870" y="1921"/>
                  </a:lnTo>
                  <a:lnTo>
                    <a:pt x="3844" y="1740"/>
                  </a:lnTo>
                  <a:lnTo>
                    <a:pt x="3818" y="1532"/>
                  </a:lnTo>
                  <a:lnTo>
                    <a:pt x="3766" y="1350"/>
                  </a:lnTo>
                  <a:lnTo>
                    <a:pt x="3714" y="1168"/>
                  </a:lnTo>
                  <a:lnTo>
                    <a:pt x="3636" y="1013"/>
                  </a:lnTo>
                  <a:lnTo>
                    <a:pt x="3532" y="857"/>
                  </a:lnTo>
                  <a:lnTo>
                    <a:pt x="3428" y="701"/>
                  </a:lnTo>
                  <a:lnTo>
                    <a:pt x="3298" y="545"/>
                  </a:lnTo>
                  <a:lnTo>
                    <a:pt x="3168" y="441"/>
                  </a:lnTo>
                  <a:lnTo>
                    <a:pt x="3013" y="312"/>
                  </a:lnTo>
                  <a:lnTo>
                    <a:pt x="2857" y="234"/>
                  </a:lnTo>
                  <a:lnTo>
                    <a:pt x="2675" y="156"/>
                  </a:lnTo>
                  <a:lnTo>
                    <a:pt x="2493" y="78"/>
                  </a:lnTo>
                  <a:lnTo>
                    <a:pt x="2312" y="26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412725" y="2192125"/>
              <a:ext cx="53900" cy="96725"/>
            </a:xfrm>
            <a:custGeom>
              <a:avLst/>
              <a:gdLst/>
              <a:ahLst/>
              <a:cxnLst/>
              <a:rect l="l" t="t" r="r" b="b"/>
              <a:pathLst>
                <a:path w="2156" h="3869" extrusionOk="0">
                  <a:moveTo>
                    <a:pt x="1740" y="0"/>
                  </a:moveTo>
                  <a:lnTo>
                    <a:pt x="1533" y="26"/>
                  </a:lnTo>
                  <a:lnTo>
                    <a:pt x="1351" y="78"/>
                  </a:lnTo>
                  <a:lnTo>
                    <a:pt x="1169" y="156"/>
                  </a:lnTo>
                  <a:lnTo>
                    <a:pt x="1013" y="234"/>
                  </a:lnTo>
                  <a:lnTo>
                    <a:pt x="858" y="312"/>
                  </a:lnTo>
                  <a:lnTo>
                    <a:pt x="702" y="441"/>
                  </a:lnTo>
                  <a:lnTo>
                    <a:pt x="546" y="545"/>
                  </a:lnTo>
                  <a:lnTo>
                    <a:pt x="442" y="701"/>
                  </a:lnTo>
                  <a:lnTo>
                    <a:pt x="312" y="857"/>
                  </a:lnTo>
                  <a:lnTo>
                    <a:pt x="234" y="1013"/>
                  </a:lnTo>
                  <a:lnTo>
                    <a:pt x="131" y="1168"/>
                  </a:lnTo>
                  <a:lnTo>
                    <a:pt x="79" y="1350"/>
                  </a:lnTo>
                  <a:lnTo>
                    <a:pt x="27" y="1532"/>
                  </a:lnTo>
                  <a:lnTo>
                    <a:pt x="1" y="1740"/>
                  </a:lnTo>
                  <a:lnTo>
                    <a:pt x="1" y="1921"/>
                  </a:lnTo>
                  <a:lnTo>
                    <a:pt x="1" y="2129"/>
                  </a:lnTo>
                  <a:lnTo>
                    <a:pt x="27" y="2311"/>
                  </a:lnTo>
                  <a:lnTo>
                    <a:pt x="79" y="2493"/>
                  </a:lnTo>
                  <a:lnTo>
                    <a:pt x="131" y="2674"/>
                  </a:lnTo>
                  <a:lnTo>
                    <a:pt x="234" y="2856"/>
                  </a:lnTo>
                  <a:lnTo>
                    <a:pt x="312" y="3012"/>
                  </a:lnTo>
                  <a:lnTo>
                    <a:pt x="442" y="3168"/>
                  </a:lnTo>
                  <a:lnTo>
                    <a:pt x="546" y="3298"/>
                  </a:lnTo>
                  <a:lnTo>
                    <a:pt x="702" y="3427"/>
                  </a:lnTo>
                  <a:lnTo>
                    <a:pt x="858" y="3531"/>
                  </a:lnTo>
                  <a:lnTo>
                    <a:pt x="1013" y="3635"/>
                  </a:lnTo>
                  <a:lnTo>
                    <a:pt x="1169" y="3713"/>
                  </a:lnTo>
                  <a:lnTo>
                    <a:pt x="1351" y="3765"/>
                  </a:lnTo>
                  <a:lnTo>
                    <a:pt x="1533" y="3817"/>
                  </a:lnTo>
                  <a:lnTo>
                    <a:pt x="1740" y="3843"/>
                  </a:lnTo>
                  <a:lnTo>
                    <a:pt x="1922" y="3869"/>
                  </a:lnTo>
                  <a:lnTo>
                    <a:pt x="2156" y="3843"/>
                  </a:lnTo>
                  <a:lnTo>
                    <a:pt x="1974" y="3817"/>
                  </a:lnTo>
                  <a:lnTo>
                    <a:pt x="1818" y="3765"/>
                  </a:lnTo>
                  <a:lnTo>
                    <a:pt x="1663" y="3713"/>
                  </a:lnTo>
                  <a:lnTo>
                    <a:pt x="1507" y="3635"/>
                  </a:lnTo>
                  <a:lnTo>
                    <a:pt x="1195" y="3453"/>
                  </a:lnTo>
                  <a:lnTo>
                    <a:pt x="961" y="3220"/>
                  </a:lnTo>
                  <a:lnTo>
                    <a:pt x="754" y="2934"/>
                  </a:lnTo>
                  <a:lnTo>
                    <a:pt x="676" y="2778"/>
                  </a:lnTo>
                  <a:lnTo>
                    <a:pt x="598" y="2623"/>
                  </a:lnTo>
                  <a:lnTo>
                    <a:pt x="546" y="2467"/>
                  </a:lnTo>
                  <a:lnTo>
                    <a:pt x="494" y="2285"/>
                  </a:lnTo>
                  <a:lnTo>
                    <a:pt x="468" y="2103"/>
                  </a:lnTo>
                  <a:lnTo>
                    <a:pt x="468" y="1921"/>
                  </a:lnTo>
                  <a:lnTo>
                    <a:pt x="468" y="1740"/>
                  </a:lnTo>
                  <a:lnTo>
                    <a:pt x="494" y="1558"/>
                  </a:lnTo>
                  <a:lnTo>
                    <a:pt x="546" y="1402"/>
                  </a:lnTo>
                  <a:lnTo>
                    <a:pt x="598" y="1220"/>
                  </a:lnTo>
                  <a:lnTo>
                    <a:pt x="676" y="1065"/>
                  </a:lnTo>
                  <a:lnTo>
                    <a:pt x="754" y="909"/>
                  </a:lnTo>
                  <a:lnTo>
                    <a:pt x="961" y="649"/>
                  </a:lnTo>
                  <a:lnTo>
                    <a:pt x="1195" y="415"/>
                  </a:lnTo>
                  <a:lnTo>
                    <a:pt x="1507" y="208"/>
                  </a:lnTo>
                  <a:lnTo>
                    <a:pt x="1663" y="130"/>
                  </a:lnTo>
                  <a:lnTo>
                    <a:pt x="1818" y="78"/>
                  </a:lnTo>
                  <a:lnTo>
                    <a:pt x="1974" y="26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338725" y="2086950"/>
              <a:ext cx="31175" cy="20800"/>
            </a:xfrm>
            <a:custGeom>
              <a:avLst/>
              <a:gdLst/>
              <a:ahLst/>
              <a:cxnLst/>
              <a:rect l="l" t="t" r="r" b="b"/>
              <a:pathLst>
                <a:path w="1247" h="832" extrusionOk="0">
                  <a:moveTo>
                    <a:pt x="79" y="1"/>
                  </a:moveTo>
                  <a:lnTo>
                    <a:pt x="27" y="27"/>
                  </a:lnTo>
                  <a:lnTo>
                    <a:pt x="1" y="105"/>
                  </a:lnTo>
                  <a:lnTo>
                    <a:pt x="1" y="156"/>
                  </a:lnTo>
                  <a:lnTo>
                    <a:pt x="1" y="832"/>
                  </a:lnTo>
                  <a:lnTo>
                    <a:pt x="442" y="728"/>
                  </a:lnTo>
                  <a:lnTo>
                    <a:pt x="909" y="702"/>
                  </a:lnTo>
                  <a:lnTo>
                    <a:pt x="1143" y="702"/>
                  </a:lnTo>
                  <a:lnTo>
                    <a:pt x="1143" y="156"/>
                  </a:lnTo>
                  <a:lnTo>
                    <a:pt x="1143" y="105"/>
                  </a:lnTo>
                  <a:lnTo>
                    <a:pt x="1195" y="2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265375" y="2022050"/>
              <a:ext cx="248000" cy="271350"/>
            </a:xfrm>
            <a:custGeom>
              <a:avLst/>
              <a:gdLst/>
              <a:ahLst/>
              <a:cxnLst/>
              <a:rect l="l" t="t" r="r" b="b"/>
              <a:pathLst>
                <a:path w="9920" h="10854" extrusionOk="0">
                  <a:moveTo>
                    <a:pt x="4570" y="2752"/>
                  </a:moveTo>
                  <a:lnTo>
                    <a:pt x="4570" y="3194"/>
                  </a:lnTo>
                  <a:lnTo>
                    <a:pt x="4207" y="3142"/>
                  </a:lnTo>
                  <a:lnTo>
                    <a:pt x="3843" y="3116"/>
                  </a:lnTo>
                  <a:lnTo>
                    <a:pt x="3480" y="3142"/>
                  </a:lnTo>
                  <a:lnTo>
                    <a:pt x="3090" y="3194"/>
                  </a:lnTo>
                  <a:lnTo>
                    <a:pt x="3090" y="2752"/>
                  </a:lnTo>
                  <a:close/>
                  <a:moveTo>
                    <a:pt x="3116" y="0"/>
                  </a:moveTo>
                  <a:lnTo>
                    <a:pt x="3039" y="26"/>
                  </a:lnTo>
                  <a:lnTo>
                    <a:pt x="2987" y="52"/>
                  </a:lnTo>
                  <a:lnTo>
                    <a:pt x="2935" y="104"/>
                  </a:lnTo>
                  <a:lnTo>
                    <a:pt x="2935" y="182"/>
                  </a:lnTo>
                  <a:lnTo>
                    <a:pt x="2935" y="961"/>
                  </a:lnTo>
                  <a:lnTo>
                    <a:pt x="2961" y="1091"/>
                  </a:lnTo>
                  <a:lnTo>
                    <a:pt x="3039" y="1195"/>
                  </a:lnTo>
                  <a:lnTo>
                    <a:pt x="3142" y="1272"/>
                  </a:lnTo>
                  <a:lnTo>
                    <a:pt x="3272" y="1298"/>
                  </a:lnTo>
                  <a:lnTo>
                    <a:pt x="5142" y="1298"/>
                  </a:lnTo>
                  <a:lnTo>
                    <a:pt x="5142" y="1688"/>
                  </a:lnTo>
                  <a:lnTo>
                    <a:pt x="3999" y="1688"/>
                  </a:lnTo>
                  <a:lnTo>
                    <a:pt x="3869" y="1714"/>
                  </a:lnTo>
                  <a:lnTo>
                    <a:pt x="3766" y="1766"/>
                  </a:lnTo>
                  <a:lnTo>
                    <a:pt x="3688" y="1896"/>
                  </a:lnTo>
                  <a:lnTo>
                    <a:pt x="3662" y="2025"/>
                  </a:lnTo>
                  <a:lnTo>
                    <a:pt x="3662" y="2415"/>
                  </a:lnTo>
                  <a:lnTo>
                    <a:pt x="3090" y="2415"/>
                  </a:lnTo>
                  <a:lnTo>
                    <a:pt x="2961" y="2441"/>
                  </a:lnTo>
                  <a:lnTo>
                    <a:pt x="2857" y="2519"/>
                  </a:lnTo>
                  <a:lnTo>
                    <a:pt x="2779" y="2623"/>
                  </a:lnTo>
                  <a:lnTo>
                    <a:pt x="2753" y="2752"/>
                  </a:lnTo>
                  <a:lnTo>
                    <a:pt x="2753" y="3272"/>
                  </a:lnTo>
                  <a:lnTo>
                    <a:pt x="2467" y="3376"/>
                  </a:lnTo>
                  <a:lnTo>
                    <a:pt x="2208" y="3479"/>
                  </a:lnTo>
                  <a:lnTo>
                    <a:pt x="1948" y="3609"/>
                  </a:lnTo>
                  <a:lnTo>
                    <a:pt x="1714" y="3765"/>
                  </a:lnTo>
                  <a:lnTo>
                    <a:pt x="1481" y="3921"/>
                  </a:lnTo>
                  <a:lnTo>
                    <a:pt x="1273" y="4103"/>
                  </a:lnTo>
                  <a:lnTo>
                    <a:pt x="1065" y="4310"/>
                  </a:lnTo>
                  <a:lnTo>
                    <a:pt x="883" y="4518"/>
                  </a:lnTo>
                  <a:lnTo>
                    <a:pt x="702" y="4726"/>
                  </a:lnTo>
                  <a:lnTo>
                    <a:pt x="546" y="4959"/>
                  </a:lnTo>
                  <a:lnTo>
                    <a:pt x="416" y="5219"/>
                  </a:lnTo>
                  <a:lnTo>
                    <a:pt x="286" y="5479"/>
                  </a:lnTo>
                  <a:lnTo>
                    <a:pt x="182" y="5738"/>
                  </a:lnTo>
                  <a:lnTo>
                    <a:pt x="104" y="6024"/>
                  </a:lnTo>
                  <a:lnTo>
                    <a:pt x="52" y="6310"/>
                  </a:lnTo>
                  <a:lnTo>
                    <a:pt x="1" y="6595"/>
                  </a:lnTo>
                  <a:lnTo>
                    <a:pt x="1" y="6647"/>
                  </a:lnTo>
                  <a:lnTo>
                    <a:pt x="52" y="6725"/>
                  </a:lnTo>
                  <a:lnTo>
                    <a:pt x="104" y="6751"/>
                  </a:lnTo>
                  <a:lnTo>
                    <a:pt x="156" y="6777"/>
                  </a:lnTo>
                  <a:lnTo>
                    <a:pt x="234" y="6777"/>
                  </a:lnTo>
                  <a:lnTo>
                    <a:pt x="286" y="6751"/>
                  </a:lnTo>
                  <a:lnTo>
                    <a:pt x="338" y="6699"/>
                  </a:lnTo>
                  <a:lnTo>
                    <a:pt x="364" y="6621"/>
                  </a:lnTo>
                  <a:lnTo>
                    <a:pt x="416" y="6284"/>
                  </a:lnTo>
                  <a:lnTo>
                    <a:pt x="494" y="5972"/>
                  </a:lnTo>
                  <a:lnTo>
                    <a:pt x="598" y="5687"/>
                  </a:lnTo>
                  <a:lnTo>
                    <a:pt x="728" y="5375"/>
                  </a:lnTo>
                  <a:lnTo>
                    <a:pt x="883" y="5115"/>
                  </a:lnTo>
                  <a:lnTo>
                    <a:pt x="1065" y="4856"/>
                  </a:lnTo>
                  <a:lnTo>
                    <a:pt x="1273" y="4596"/>
                  </a:lnTo>
                  <a:lnTo>
                    <a:pt x="1481" y="4388"/>
                  </a:lnTo>
                  <a:lnTo>
                    <a:pt x="1740" y="4181"/>
                  </a:lnTo>
                  <a:lnTo>
                    <a:pt x="2000" y="3999"/>
                  </a:lnTo>
                  <a:lnTo>
                    <a:pt x="2260" y="3843"/>
                  </a:lnTo>
                  <a:lnTo>
                    <a:pt x="2571" y="3713"/>
                  </a:lnTo>
                  <a:lnTo>
                    <a:pt x="2857" y="3609"/>
                  </a:lnTo>
                  <a:lnTo>
                    <a:pt x="3168" y="3531"/>
                  </a:lnTo>
                  <a:lnTo>
                    <a:pt x="3506" y="3505"/>
                  </a:lnTo>
                  <a:lnTo>
                    <a:pt x="3843" y="3479"/>
                  </a:lnTo>
                  <a:lnTo>
                    <a:pt x="4181" y="3505"/>
                  </a:lnTo>
                  <a:lnTo>
                    <a:pt x="4519" y="3531"/>
                  </a:lnTo>
                  <a:lnTo>
                    <a:pt x="4830" y="3609"/>
                  </a:lnTo>
                  <a:lnTo>
                    <a:pt x="5142" y="3713"/>
                  </a:lnTo>
                  <a:lnTo>
                    <a:pt x="5427" y="3869"/>
                  </a:lnTo>
                  <a:lnTo>
                    <a:pt x="5713" y="4025"/>
                  </a:lnTo>
                  <a:lnTo>
                    <a:pt x="5973" y="4206"/>
                  </a:lnTo>
                  <a:lnTo>
                    <a:pt x="6206" y="4414"/>
                  </a:lnTo>
                  <a:lnTo>
                    <a:pt x="6440" y="4622"/>
                  </a:lnTo>
                  <a:lnTo>
                    <a:pt x="6648" y="4882"/>
                  </a:lnTo>
                  <a:lnTo>
                    <a:pt x="6829" y="5141"/>
                  </a:lnTo>
                  <a:lnTo>
                    <a:pt x="6985" y="5427"/>
                  </a:lnTo>
                  <a:lnTo>
                    <a:pt x="7115" y="5712"/>
                  </a:lnTo>
                  <a:lnTo>
                    <a:pt x="7219" y="6024"/>
                  </a:lnTo>
                  <a:lnTo>
                    <a:pt x="7271" y="6336"/>
                  </a:lnTo>
                  <a:lnTo>
                    <a:pt x="7323" y="6673"/>
                  </a:lnTo>
                  <a:lnTo>
                    <a:pt x="7141" y="6725"/>
                  </a:lnTo>
                  <a:lnTo>
                    <a:pt x="6959" y="6803"/>
                  </a:lnTo>
                  <a:lnTo>
                    <a:pt x="6933" y="6543"/>
                  </a:lnTo>
                  <a:lnTo>
                    <a:pt x="6881" y="6310"/>
                  </a:lnTo>
                  <a:lnTo>
                    <a:pt x="6829" y="6076"/>
                  </a:lnTo>
                  <a:lnTo>
                    <a:pt x="6752" y="5842"/>
                  </a:lnTo>
                  <a:lnTo>
                    <a:pt x="6648" y="5609"/>
                  </a:lnTo>
                  <a:lnTo>
                    <a:pt x="6544" y="5401"/>
                  </a:lnTo>
                  <a:lnTo>
                    <a:pt x="6414" y="5193"/>
                  </a:lnTo>
                  <a:lnTo>
                    <a:pt x="6258" y="5011"/>
                  </a:lnTo>
                  <a:lnTo>
                    <a:pt x="6102" y="4830"/>
                  </a:lnTo>
                  <a:lnTo>
                    <a:pt x="5921" y="4648"/>
                  </a:lnTo>
                  <a:lnTo>
                    <a:pt x="5739" y="4492"/>
                  </a:lnTo>
                  <a:lnTo>
                    <a:pt x="5531" y="4362"/>
                  </a:lnTo>
                  <a:lnTo>
                    <a:pt x="5323" y="4232"/>
                  </a:lnTo>
                  <a:lnTo>
                    <a:pt x="5116" y="4129"/>
                  </a:lnTo>
                  <a:lnTo>
                    <a:pt x="4882" y="4025"/>
                  </a:lnTo>
                  <a:lnTo>
                    <a:pt x="4648" y="3973"/>
                  </a:lnTo>
                  <a:lnTo>
                    <a:pt x="4570" y="3947"/>
                  </a:lnTo>
                  <a:lnTo>
                    <a:pt x="4493" y="3973"/>
                  </a:lnTo>
                  <a:lnTo>
                    <a:pt x="4441" y="4025"/>
                  </a:lnTo>
                  <a:lnTo>
                    <a:pt x="4415" y="4077"/>
                  </a:lnTo>
                  <a:lnTo>
                    <a:pt x="4415" y="4155"/>
                  </a:lnTo>
                  <a:lnTo>
                    <a:pt x="4441" y="4232"/>
                  </a:lnTo>
                  <a:lnTo>
                    <a:pt x="4493" y="4284"/>
                  </a:lnTo>
                  <a:lnTo>
                    <a:pt x="4545" y="4310"/>
                  </a:lnTo>
                  <a:lnTo>
                    <a:pt x="4778" y="4362"/>
                  </a:lnTo>
                  <a:lnTo>
                    <a:pt x="4986" y="4466"/>
                  </a:lnTo>
                  <a:lnTo>
                    <a:pt x="5194" y="4570"/>
                  </a:lnTo>
                  <a:lnTo>
                    <a:pt x="5375" y="4674"/>
                  </a:lnTo>
                  <a:lnTo>
                    <a:pt x="5557" y="4830"/>
                  </a:lnTo>
                  <a:lnTo>
                    <a:pt x="5739" y="4959"/>
                  </a:lnTo>
                  <a:lnTo>
                    <a:pt x="5895" y="5115"/>
                  </a:lnTo>
                  <a:lnTo>
                    <a:pt x="6051" y="5297"/>
                  </a:lnTo>
                  <a:lnTo>
                    <a:pt x="6180" y="5479"/>
                  </a:lnTo>
                  <a:lnTo>
                    <a:pt x="6284" y="5687"/>
                  </a:lnTo>
                  <a:lnTo>
                    <a:pt x="6388" y="5868"/>
                  </a:lnTo>
                  <a:lnTo>
                    <a:pt x="6466" y="6102"/>
                  </a:lnTo>
                  <a:lnTo>
                    <a:pt x="6518" y="6310"/>
                  </a:lnTo>
                  <a:lnTo>
                    <a:pt x="6570" y="6543"/>
                  </a:lnTo>
                  <a:lnTo>
                    <a:pt x="6596" y="6777"/>
                  </a:lnTo>
                  <a:lnTo>
                    <a:pt x="6596" y="7011"/>
                  </a:lnTo>
                  <a:lnTo>
                    <a:pt x="6414" y="7167"/>
                  </a:lnTo>
                  <a:lnTo>
                    <a:pt x="6232" y="7322"/>
                  </a:lnTo>
                  <a:lnTo>
                    <a:pt x="6076" y="7530"/>
                  </a:lnTo>
                  <a:lnTo>
                    <a:pt x="5947" y="7738"/>
                  </a:lnTo>
                  <a:lnTo>
                    <a:pt x="5843" y="7971"/>
                  </a:lnTo>
                  <a:lnTo>
                    <a:pt x="5765" y="8205"/>
                  </a:lnTo>
                  <a:lnTo>
                    <a:pt x="5713" y="8465"/>
                  </a:lnTo>
                  <a:lnTo>
                    <a:pt x="5713" y="8724"/>
                  </a:lnTo>
                  <a:lnTo>
                    <a:pt x="5713" y="9010"/>
                  </a:lnTo>
                  <a:lnTo>
                    <a:pt x="5531" y="9166"/>
                  </a:lnTo>
                  <a:lnTo>
                    <a:pt x="5323" y="9322"/>
                  </a:lnTo>
                  <a:lnTo>
                    <a:pt x="5090" y="9451"/>
                  </a:lnTo>
                  <a:lnTo>
                    <a:pt x="4856" y="9555"/>
                  </a:lnTo>
                  <a:lnTo>
                    <a:pt x="4622" y="9633"/>
                  </a:lnTo>
                  <a:lnTo>
                    <a:pt x="4363" y="9711"/>
                  </a:lnTo>
                  <a:lnTo>
                    <a:pt x="4103" y="9737"/>
                  </a:lnTo>
                  <a:lnTo>
                    <a:pt x="3558" y="9737"/>
                  </a:lnTo>
                  <a:lnTo>
                    <a:pt x="3272" y="9685"/>
                  </a:lnTo>
                  <a:lnTo>
                    <a:pt x="3013" y="9633"/>
                  </a:lnTo>
                  <a:lnTo>
                    <a:pt x="2753" y="9529"/>
                  </a:lnTo>
                  <a:lnTo>
                    <a:pt x="2519" y="9426"/>
                  </a:lnTo>
                  <a:lnTo>
                    <a:pt x="2286" y="9270"/>
                  </a:lnTo>
                  <a:lnTo>
                    <a:pt x="2078" y="9114"/>
                  </a:lnTo>
                  <a:lnTo>
                    <a:pt x="1896" y="8932"/>
                  </a:lnTo>
                  <a:lnTo>
                    <a:pt x="1714" y="8750"/>
                  </a:lnTo>
                  <a:lnTo>
                    <a:pt x="1558" y="8517"/>
                  </a:lnTo>
                  <a:lnTo>
                    <a:pt x="1403" y="8309"/>
                  </a:lnTo>
                  <a:lnTo>
                    <a:pt x="1299" y="8049"/>
                  </a:lnTo>
                  <a:lnTo>
                    <a:pt x="1195" y="7790"/>
                  </a:lnTo>
                  <a:lnTo>
                    <a:pt x="1117" y="7530"/>
                  </a:lnTo>
                  <a:lnTo>
                    <a:pt x="1091" y="7270"/>
                  </a:lnTo>
                  <a:lnTo>
                    <a:pt x="1065" y="6985"/>
                  </a:lnTo>
                  <a:lnTo>
                    <a:pt x="1091" y="6699"/>
                  </a:lnTo>
                  <a:lnTo>
                    <a:pt x="1117" y="6414"/>
                  </a:lnTo>
                  <a:lnTo>
                    <a:pt x="1195" y="6154"/>
                  </a:lnTo>
                  <a:lnTo>
                    <a:pt x="1299" y="5894"/>
                  </a:lnTo>
                  <a:lnTo>
                    <a:pt x="1403" y="5661"/>
                  </a:lnTo>
                  <a:lnTo>
                    <a:pt x="1558" y="5427"/>
                  </a:lnTo>
                  <a:lnTo>
                    <a:pt x="1714" y="5219"/>
                  </a:lnTo>
                  <a:lnTo>
                    <a:pt x="1896" y="5037"/>
                  </a:lnTo>
                  <a:lnTo>
                    <a:pt x="2078" y="4856"/>
                  </a:lnTo>
                  <a:lnTo>
                    <a:pt x="2286" y="4674"/>
                  </a:lnTo>
                  <a:lnTo>
                    <a:pt x="2519" y="4544"/>
                  </a:lnTo>
                  <a:lnTo>
                    <a:pt x="2753" y="4440"/>
                  </a:lnTo>
                  <a:lnTo>
                    <a:pt x="3013" y="4336"/>
                  </a:lnTo>
                  <a:lnTo>
                    <a:pt x="3272" y="4258"/>
                  </a:lnTo>
                  <a:lnTo>
                    <a:pt x="3558" y="4232"/>
                  </a:lnTo>
                  <a:lnTo>
                    <a:pt x="3843" y="4206"/>
                  </a:lnTo>
                  <a:lnTo>
                    <a:pt x="3921" y="4206"/>
                  </a:lnTo>
                  <a:lnTo>
                    <a:pt x="3973" y="4155"/>
                  </a:lnTo>
                  <a:lnTo>
                    <a:pt x="3999" y="4103"/>
                  </a:lnTo>
                  <a:lnTo>
                    <a:pt x="4025" y="4025"/>
                  </a:lnTo>
                  <a:lnTo>
                    <a:pt x="3999" y="3973"/>
                  </a:lnTo>
                  <a:lnTo>
                    <a:pt x="3973" y="3921"/>
                  </a:lnTo>
                  <a:lnTo>
                    <a:pt x="3921" y="3869"/>
                  </a:lnTo>
                  <a:lnTo>
                    <a:pt x="3532" y="3869"/>
                  </a:lnTo>
                  <a:lnTo>
                    <a:pt x="3220" y="3921"/>
                  </a:lnTo>
                  <a:lnTo>
                    <a:pt x="2909" y="3999"/>
                  </a:lnTo>
                  <a:lnTo>
                    <a:pt x="2623" y="4103"/>
                  </a:lnTo>
                  <a:lnTo>
                    <a:pt x="2363" y="4232"/>
                  </a:lnTo>
                  <a:lnTo>
                    <a:pt x="2104" y="4388"/>
                  </a:lnTo>
                  <a:lnTo>
                    <a:pt x="1844" y="4570"/>
                  </a:lnTo>
                  <a:lnTo>
                    <a:pt x="1636" y="4778"/>
                  </a:lnTo>
                  <a:lnTo>
                    <a:pt x="1429" y="4985"/>
                  </a:lnTo>
                  <a:lnTo>
                    <a:pt x="1247" y="5245"/>
                  </a:lnTo>
                  <a:lnTo>
                    <a:pt x="1091" y="5505"/>
                  </a:lnTo>
                  <a:lnTo>
                    <a:pt x="961" y="5764"/>
                  </a:lnTo>
                  <a:lnTo>
                    <a:pt x="857" y="6050"/>
                  </a:lnTo>
                  <a:lnTo>
                    <a:pt x="780" y="6362"/>
                  </a:lnTo>
                  <a:lnTo>
                    <a:pt x="728" y="6673"/>
                  </a:lnTo>
                  <a:lnTo>
                    <a:pt x="728" y="6985"/>
                  </a:lnTo>
                  <a:lnTo>
                    <a:pt x="728" y="7296"/>
                  </a:lnTo>
                  <a:lnTo>
                    <a:pt x="780" y="7608"/>
                  </a:lnTo>
                  <a:lnTo>
                    <a:pt x="857" y="7920"/>
                  </a:lnTo>
                  <a:lnTo>
                    <a:pt x="961" y="8205"/>
                  </a:lnTo>
                  <a:lnTo>
                    <a:pt x="1091" y="8465"/>
                  </a:lnTo>
                  <a:lnTo>
                    <a:pt x="1247" y="8724"/>
                  </a:lnTo>
                  <a:lnTo>
                    <a:pt x="1429" y="8958"/>
                  </a:lnTo>
                  <a:lnTo>
                    <a:pt x="1636" y="9192"/>
                  </a:lnTo>
                  <a:lnTo>
                    <a:pt x="1844" y="9400"/>
                  </a:lnTo>
                  <a:lnTo>
                    <a:pt x="2104" y="9555"/>
                  </a:lnTo>
                  <a:lnTo>
                    <a:pt x="2363" y="9737"/>
                  </a:lnTo>
                  <a:lnTo>
                    <a:pt x="2623" y="9867"/>
                  </a:lnTo>
                  <a:lnTo>
                    <a:pt x="2909" y="9971"/>
                  </a:lnTo>
                  <a:lnTo>
                    <a:pt x="3220" y="10049"/>
                  </a:lnTo>
                  <a:lnTo>
                    <a:pt x="3532" y="10075"/>
                  </a:lnTo>
                  <a:lnTo>
                    <a:pt x="3843" y="10101"/>
                  </a:lnTo>
                  <a:lnTo>
                    <a:pt x="4103" y="10101"/>
                  </a:lnTo>
                  <a:lnTo>
                    <a:pt x="4389" y="10049"/>
                  </a:lnTo>
                  <a:lnTo>
                    <a:pt x="4648" y="9997"/>
                  </a:lnTo>
                  <a:lnTo>
                    <a:pt x="4882" y="9919"/>
                  </a:lnTo>
                  <a:lnTo>
                    <a:pt x="5142" y="9815"/>
                  </a:lnTo>
                  <a:lnTo>
                    <a:pt x="5375" y="9711"/>
                  </a:lnTo>
                  <a:lnTo>
                    <a:pt x="5609" y="9555"/>
                  </a:lnTo>
                  <a:lnTo>
                    <a:pt x="5817" y="9400"/>
                  </a:lnTo>
                  <a:lnTo>
                    <a:pt x="5895" y="9581"/>
                  </a:lnTo>
                  <a:lnTo>
                    <a:pt x="5973" y="9763"/>
                  </a:lnTo>
                  <a:lnTo>
                    <a:pt x="5739" y="9919"/>
                  </a:lnTo>
                  <a:lnTo>
                    <a:pt x="5479" y="10075"/>
                  </a:lnTo>
                  <a:lnTo>
                    <a:pt x="5246" y="10204"/>
                  </a:lnTo>
                  <a:lnTo>
                    <a:pt x="4960" y="10282"/>
                  </a:lnTo>
                  <a:lnTo>
                    <a:pt x="4700" y="10386"/>
                  </a:lnTo>
                  <a:lnTo>
                    <a:pt x="4415" y="10438"/>
                  </a:lnTo>
                  <a:lnTo>
                    <a:pt x="4129" y="10464"/>
                  </a:lnTo>
                  <a:lnTo>
                    <a:pt x="3843" y="10490"/>
                  </a:lnTo>
                  <a:lnTo>
                    <a:pt x="3506" y="10464"/>
                  </a:lnTo>
                  <a:lnTo>
                    <a:pt x="3168" y="10412"/>
                  </a:lnTo>
                  <a:lnTo>
                    <a:pt x="2857" y="10334"/>
                  </a:lnTo>
                  <a:lnTo>
                    <a:pt x="2571" y="10230"/>
                  </a:lnTo>
                  <a:lnTo>
                    <a:pt x="2260" y="10101"/>
                  </a:lnTo>
                  <a:lnTo>
                    <a:pt x="2000" y="9945"/>
                  </a:lnTo>
                  <a:lnTo>
                    <a:pt x="1740" y="9789"/>
                  </a:lnTo>
                  <a:lnTo>
                    <a:pt x="1481" y="9581"/>
                  </a:lnTo>
                  <a:lnTo>
                    <a:pt x="1273" y="9348"/>
                  </a:lnTo>
                  <a:lnTo>
                    <a:pt x="1065" y="9114"/>
                  </a:lnTo>
                  <a:lnTo>
                    <a:pt x="883" y="8854"/>
                  </a:lnTo>
                  <a:lnTo>
                    <a:pt x="728" y="8569"/>
                  </a:lnTo>
                  <a:lnTo>
                    <a:pt x="598" y="8283"/>
                  </a:lnTo>
                  <a:lnTo>
                    <a:pt x="494" y="7971"/>
                  </a:lnTo>
                  <a:lnTo>
                    <a:pt x="416" y="7660"/>
                  </a:lnTo>
                  <a:lnTo>
                    <a:pt x="364" y="7348"/>
                  </a:lnTo>
                  <a:lnTo>
                    <a:pt x="338" y="7270"/>
                  </a:lnTo>
                  <a:lnTo>
                    <a:pt x="286" y="7218"/>
                  </a:lnTo>
                  <a:lnTo>
                    <a:pt x="234" y="7193"/>
                  </a:lnTo>
                  <a:lnTo>
                    <a:pt x="104" y="7193"/>
                  </a:lnTo>
                  <a:lnTo>
                    <a:pt x="52" y="7244"/>
                  </a:lnTo>
                  <a:lnTo>
                    <a:pt x="1" y="7296"/>
                  </a:lnTo>
                  <a:lnTo>
                    <a:pt x="1" y="7374"/>
                  </a:lnTo>
                  <a:lnTo>
                    <a:pt x="52" y="7738"/>
                  </a:lnTo>
                  <a:lnTo>
                    <a:pt x="156" y="8075"/>
                  </a:lnTo>
                  <a:lnTo>
                    <a:pt x="260" y="8413"/>
                  </a:lnTo>
                  <a:lnTo>
                    <a:pt x="416" y="8750"/>
                  </a:lnTo>
                  <a:lnTo>
                    <a:pt x="572" y="9036"/>
                  </a:lnTo>
                  <a:lnTo>
                    <a:pt x="780" y="9322"/>
                  </a:lnTo>
                  <a:lnTo>
                    <a:pt x="1013" y="9581"/>
                  </a:lnTo>
                  <a:lnTo>
                    <a:pt x="1247" y="9841"/>
                  </a:lnTo>
                  <a:lnTo>
                    <a:pt x="1507" y="10049"/>
                  </a:lnTo>
                  <a:lnTo>
                    <a:pt x="1818" y="10256"/>
                  </a:lnTo>
                  <a:lnTo>
                    <a:pt x="2104" y="10438"/>
                  </a:lnTo>
                  <a:lnTo>
                    <a:pt x="2441" y="10568"/>
                  </a:lnTo>
                  <a:lnTo>
                    <a:pt x="2753" y="10672"/>
                  </a:lnTo>
                  <a:lnTo>
                    <a:pt x="3116" y="10776"/>
                  </a:lnTo>
                  <a:lnTo>
                    <a:pt x="3480" y="10828"/>
                  </a:lnTo>
                  <a:lnTo>
                    <a:pt x="4155" y="10828"/>
                  </a:lnTo>
                  <a:lnTo>
                    <a:pt x="4467" y="10776"/>
                  </a:lnTo>
                  <a:lnTo>
                    <a:pt x="4778" y="10724"/>
                  </a:lnTo>
                  <a:lnTo>
                    <a:pt x="5064" y="10646"/>
                  </a:lnTo>
                  <a:lnTo>
                    <a:pt x="5375" y="10516"/>
                  </a:lnTo>
                  <a:lnTo>
                    <a:pt x="5635" y="10386"/>
                  </a:lnTo>
                  <a:lnTo>
                    <a:pt x="5921" y="10230"/>
                  </a:lnTo>
                  <a:lnTo>
                    <a:pt x="6180" y="10049"/>
                  </a:lnTo>
                  <a:lnTo>
                    <a:pt x="6336" y="10230"/>
                  </a:lnTo>
                  <a:lnTo>
                    <a:pt x="6492" y="10386"/>
                  </a:lnTo>
                  <a:lnTo>
                    <a:pt x="6700" y="10516"/>
                  </a:lnTo>
                  <a:lnTo>
                    <a:pt x="6881" y="10620"/>
                  </a:lnTo>
                  <a:lnTo>
                    <a:pt x="7115" y="10724"/>
                  </a:lnTo>
                  <a:lnTo>
                    <a:pt x="7349" y="10776"/>
                  </a:lnTo>
                  <a:lnTo>
                    <a:pt x="7582" y="10828"/>
                  </a:lnTo>
                  <a:lnTo>
                    <a:pt x="7816" y="10854"/>
                  </a:lnTo>
                  <a:lnTo>
                    <a:pt x="8024" y="10828"/>
                  </a:lnTo>
                  <a:lnTo>
                    <a:pt x="8232" y="10802"/>
                  </a:lnTo>
                  <a:lnTo>
                    <a:pt x="8413" y="10750"/>
                  </a:lnTo>
                  <a:lnTo>
                    <a:pt x="8595" y="10698"/>
                  </a:lnTo>
                  <a:lnTo>
                    <a:pt x="8777" y="10620"/>
                  </a:lnTo>
                  <a:lnTo>
                    <a:pt x="8933" y="10516"/>
                  </a:lnTo>
                  <a:lnTo>
                    <a:pt x="9088" y="10412"/>
                  </a:lnTo>
                  <a:lnTo>
                    <a:pt x="9244" y="10282"/>
                  </a:lnTo>
                  <a:lnTo>
                    <a:pt x="9374" y="10153"/>
                  </a:lnTo>
                  <a:lnTo>
                    <a:pt x="9504" y="10023"/>
                  </a:lnTo>
                  <a:lnTo>
                    <a:pt x="9608" y="9841"/>
                  </a:lnTo>
                  <a:lnTo>
                    <a:pt x="9712" y="9685"/>
                  </a:lnTo>
                  <a:lnTo>
                    <a:pt x="9790" y="9503"/>
                  </a:lnTo>
                  <a:lnTo>
                    <a:pt x="9841" y="9322"/>
                  </a:lnTo>
                  <a:lnTo>
                    <a:pt x="9893" y="9140"/>
                  </a:lnTo>
                  <a:lnTo>
                    <a:pt x="9919" y="8932"/>
                  </a:lnTo>
                  <a:lnTo>
                    <a:pt x="9919" y="8854"/>
                  </a:lnTo>
                  <a:lnTo>
                    <a:pt x="9893" y="8802"/>
                  </a:lnTo>
                  <a:lnTo>
                    <a:pt x="9841" y="8750"/>
                  </a:lnTo>
                  <a:lnTo>
                    <a:pt x="9686" y="8750"/>
                  </a:lnTo>
                  <a:lnTo>
                    <a:pt x="9634" y="8776"/>
                  </a:lnTo>
                  <a:lnTo>
                    <a:pt x="9582" y="8828"/>
                  </a:lnTo>
                  <a:lnTo>
                    <a:pt x="9582" y="8906"/>
                  </a:lnTo>
                  <a:lnTo>
                    <a:pt x="9556" y="9062"/>
                  </a:lnTo>
                  <a:lnTo>
                    <a:pt x="9504" y="9218"/>
                  </a:lnTo>
                  <a:lnTo>
                    <a:pt x="9400" y="9529"/>
                  </a:lnTo>
                  <a:lnTo>
                    <a:pt x="9218" y="9789"/>
                  </a:lnTo>
                  <a:lnTo>
                    <a:pt x="9011" y="10023"/>
                  </a:lnTo>
                  <a:lnTo>
                    <a:pt x="8751" y="10230"/>
                  </a:lnTo>
                  <a:lnTo>
                    <a:pt x="8465" y="10360"/>
                  </a:lnTo>
                  <a:lnTo>
                    <a:pt x="8154" y="10464"/>
                  </a:lnTo>
                  <a:lnTo>
                    <a:pt x="7998" y="10490"/>
                  </a:lnTo>
                  <a:lnTo>
                    <a:pt x="7634" y="10490"/>
                  </a:lnTo>
                  <a:lnTo>
                    <a:pt x="7479" y="10464"/>
                  </a:lnTo>
                  <a:lnTo>
                    <a:pt x="7297" y="10412"/>
                  </a:lnTo>
                  <a:lnTo>
                    <a:pt x="7141" y="10360"/>
                  </a:lnTo>
                  <a:lnTo>
                    <a:pt x="6985" y="10282"/>
                  </a:lnTo>
                  <a:lnTo>
                    <a:pt x="6829" y="10179"/>
                  </a:lnTo>
                  <a:lnTo>
                    <a:pt x="6700" y="10075"/>
                  </a:lnTo>
                  <a:lnTo>
                    <a:pt x="6570" y="9971"/>
                  </a:lnTo>
                  <a:lnTo>
                    <a:pt x="6466" y="9841"/>
                  </a:lnTo>
                  <a:lnTo>
                    <a:pt x="6362" y="9711"/>
                  </a:lnTo>
                  <a:lnTo>
                    <a:pt x="6284" y="9555"/>
                  </a:lnTo>
                  <a:lnTo>
                    <a:pt x="6206" y="9426"/>
                  </a:lnTo>
                  <a:lnTo>
                    <a:pt x="6128" y="9244"/>
                  </a:lnTo>
                  <a:lnTo>
                    <a:pt x="6102" y="9088"/>
                  </a:lnTo>
                  <a:lnTo>
                    <a:pt x="6076" y="8906"/>
                  </a:lnTo>
                  <a:lnTo>
                    <a:pt x="6051" y="8724"/>
                  </a:lnTo>
                  <a:lnTo>
                    <a:pt x="6076" y="8543"/>
                  </a:lnTo>
                  <a:lnTo>
                    <a:pt x="6102" y="8387"/>
                  </a:lnTo>
                  <a:lnTo>
                    <a:pt x="6128" y="8205"/>
                  </a:lnTo>
                  <a:lnTo>
                    <a:pt x="6206" y="8049"/>
                  </a:lnTo>
                  <a:lnTo>
                    <a:pt x="6284" y="7894"/>
                  </a:lnTo>
                  <a:lnTo>
                    <a:pt x="6362" y="7738"/>
                  </a:lnTo>
                  <a:lnTo>
                    <a:pt x="6466" y="7608"/>
                  </a:lnTo>
                  <a:lnTo>
                    <a:pt x="6570" y="7478"/>
                  </a:lnTo>
                  <a:lnTo>
                    <a:pt x="6700" y="7374"/>
                  </a:lnTo>
                  <a:lnTo>
                    <a:pt x="6829" y="7270"/>
                  </a:lnTo>
                  <a:lnTo>
                    <a:pt x="6985" y="7193"/>
                  </a:lnTo>
                  <a:lnTo>
                    <a:pt x="7141" y="7115"/>
                  </a:lnTo>
                  <a:lnTo>
                    <a:pt x="7297" y="7063"/>
                  </a:lnTo>
                  <a:lnTo>
                    <a:pt x="7479" y="7011"/>
                  </a:lnTo>
                  <a:lnTo>
                    <a:pt x="7634" y="6985"/>
                  </a:lnTo>
                  <a:lnTo>
                    <a:pt x="7816" y="6959"/>
                  </a:lnTo>
                  <a:lnTo>
                    <a:pt x="8102" y="6985"/>
                  </a:lnTo>
                  <a:lnTo>
                    <a:pt x="8387" y="7063"/>
                  </a:lnTo>
                  <a:lnTo>
                    <a:pt x="8621" y="7167"/>
                  </a:lnTo>
                  <a:lnTo>
                    <a:pt x="8855" y="7296"/>
                  </a:lnTo>
                  <a:lnTo>
                    <a:pt x="9062" y="7478"/>
                  </a:lnTo>
                  <a:lnTo>
                    <a:pt x="9244" y="7686"/>
                  </a:lnTo>
                  <a:lnTo>
                    <a:pt x="9400" y="7946"/>
                  </a:lnTo>
                  <a:lnTo>
                    <a:pt x="9504" y="8205"/>
                  </a:lnTo>
                  <a:lnTo>
                    <a:pt x="9530" y="8257"/>
                  </a:lnTo>
                  <a:lnTo>
                    <a:pt x="9582" y="8309"/>
                  </a:lnTo>
                  <a:lnTo>
                    <a:pt x="9712" y="8309"/>
                  </a:lnTo>
                  <a:lnTo>
                    <a:pt x="9790" y="8283"/>
                  </a:lnTo>
                  <a:lnTo>
                    <a:pt x="9815" y="8231"/>
                  </a:lnTo>
                  <a:lnTo>
                    <a:pt x="9841" y="8153"/>
                  </a:lnTo>
                  <a:lnTo>
                    <a:pt x="9841" y="8101"/>
                  </a:lnTo>
                  <a:lnTo>
                    <a:pt x="9712" y="7764"/>
                  </a:lnTo>
                  <a:lnTo>
                    <a:pt x="9530" y="7478"/>
                  </a:lnTo>
                  <a:lnTo>
                    <a:pt x="9322" y="7244"/>
                  </a:lnTo>
                  <a:lnTo>
                    <a:pt x="9062" y="7011"/>
                  </a:lnTo>
                  <a:lnTo>
                    <a:pt x="8803" y="6855"/>
                  </a:lnTo>
                  <a:lnTo>
                    <a:pt x="8491" y="6725"/>
                  </a:lnTo>
                  <a:lnTo>
                    <a:pt x="8154" y="6647"/>
                  </a:lnTo>
                  <a:lnTo>
                    <a:pt x="7816" y="6621"/>
                  </a:lnTo>
                  <a:lnTo>
                    <a:pt x="7686" y="6621"/>
                  </a:lnTo>
                  <a:lnTo>
                    <a:pt x="7634" y="6336"/>
                  </a:lnTo>
                  <a:lnTo>
                    <a:pt x="7582" y="6024"/>
                  </a:lnTo>
                  <a:lnTo>
                    <a:pt x="7505" y="5764"/>
                  </a:lnTo>
                  <a:lnTo>
                    <a:pt x="7401" y="5479"/>
                  </a:lnTo>
                  <a:lnTo>
                    <a:pt x="7271" y="5219"/>
                  </a:lnTo>
                  <a:lnTo>
                    <a:pt x="7141" y="4985"/>
                  </a:lnTo>
                  <a:lnTo>
                    <a:pt x="6985" y="4752"/>
                  </a:lnTo>
                  <a:lnTo>
                    <a:pt x="6804" y="4518"/>
                  </a:lnTo>
                  <a:lnTo>
                    <a:pt x="6622" y="4310"/>
                  </a:lnTo>
                  <a:lnTo>
                    <a:pt x="6414" y="4103"/>
                  </a:lnTo>
                  <a:lnTo>
                    <a:pt x="6206" y="3921"/>
                  </a:lnTo>
                  <a:lnTo>
                    <a:pt x="5973" y="3765"/>
                  </a:lnTo>
                  <a:lnTo>
                    <a:pt x="5713" y="3609"/>
                  </a:lnTo>
                  <a:lnTo>
                    <a:pt x="5479" y="3479"/>
                  </a:lnTo>
                  <a:lnTo>
                    <a:pt x="5220" y="3376"/>
                  </a:lnTo>
                  <a:lnTo>
                    <a:pt x="4934" y="3272"/>
                  </a:lnTo>
                  <a:lnTo>
                    <a:pt x="4934" y="2752"/>
                  </a:lnTo>
                  <a:lnTo>
                    <a:pt x="4908" y="2623"/>
                  </a:lnTo>
                  <a:lnTo>
                    <a:pt x="4830" y="2519"/>
                  </a:lnTo>
                  <a:lnTo>
                    <a:pt x="4726" y="2441"/>
                  </a:lnTo>
                  <a:lnTo>
                    <a:pt x="4596" y="2415"/>
                  </a:lnTo>
                  <a:lnTo>
                    <a:pt x="4025" y="2415"/>
                  </a:lnTo>
                  <a:lnTo>
                    <a:pt x="4025" y="2025"/>
                  </a:lnTo>
                  <a:lnTo>
                    <a:pt x="5142" y="2025"/>
                  </a:lnTo>
                  <a:lnTo>
                    <a:pt x="5272" y="1999"/>
                  </a:lnTo>
                  <a:lnTo>
                    <a:pt x="5375" y="1922"/>
                  </a:lnTo>
                  <a:lnTo>
                    <a:pt x="5453" y="1818"/>
                  </a:lnTo>
                  <a:lnTo>
                    <a:pt x="5479" y="1688"/>
                  </a:lnTo>
                  <a:lnTo>
                    <a:pt x="5479" y="1272"/>
                  </a:lnTo>
                  <a:lnTo>
                    <a:pt x="5453" y="1143"/>
                  </a:lnTo>
                  <a:lnTo>
                    <a:pt x="5375" y="1039"/>
                  </a:lnTo>
                  <a:lnTo>
                    <a:pt x="5272" y="961"/>
                  </a:lnTo>
                  <a:lnTo>
                    <a:pt x="5142" y="935"/>
                  </a:lnTo>
                  <a:lnTo>
                    <a:pt x="3272" y="935"/>
                  </a:lnTo>
                  <a:lnTo>
                    <a:pt x="3272" y="182"/>
                  </a:lnTo>
                  <a:lnTo>
                    <a:pt x="3272" y="104"/>
                  </a:lnTo>
                  <a:lnTo>
                    <a:pt x="3220" y="52"/>
                  </a:lnTo>
                  <a:lnTo>
                    <a:pt x="3168" y="26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441950" y="2201200"/>
              <a:ext cx="37675" cy="77925"/>
            </a:xfrm>
            <a:custGeom>
              <a:avLst/>
              <a:gdLst/>
              <a:ahLst/>
              <a:cxnLst/>
              <a:rect l="l" t="t" r="r" b="b"/>
              <a:pathLst>
                <a:path w="1507" h="3117" extrusionOk="0">
                  <a:moveTo>
                    <a:pt x="753" y="1"/>
                  </a:moveTo>
                  <a:lnTo>
                    <a:pt x="701" y="27"/>
                  </a:lnTo>
                  <a:lnTo>
                    <a:pt x="623" y="52"/>
                  </a:lnTo>
                  <a:lnTo>
                    <a:pt x="597" y="104"/>
                  </a:lnTo>
                  <a:lnTo>
                    <a:pt x="571" y="182"/>
                  </a:lnTo>
                  <a:lnTo>
                    <a:pt x="571" y="494"/>
                  </a:lnTo>
                  <a:lnTo>
                    <a:pt x="468" y="494"/>
                  </a:lnTo>
                  <a:lnTo>
                    <a:pt x="364" y="546"/>
                  </a:lnTo>
                  <a:lnTo>
                    <a:pt x="260" y="598"/>
                  </a:lnTo>
                  <a:lnTo>
                    <a:pt x="182" y="676"/>
                  </a:lnTo>
                  <a:lnTo>
                    <a:pt x="104" y="780"/>
                  </a:lnTo>
                  <a:lnTo>
                    <a:pt x="52" y="883"/>
                  </a:lnTo>
                  <a:lnTo>
                    <a:pt x="26" y="987"/>
                  </a:lnTo>
                  <a:lnTo>
                    <a:pt x="0" y="1117"/>
                  </a:lnTo>
                  <a:lnTo>
                    <a:pt x="26" y="1247"/>
                  </a:lnTo>
                  <a:lnTo>
                    <a:pt x="52" y="1351"/>
                  </a:lnTo>
                  <a:lnTo>
                    <a:pt x="104" y="1455"/>
                  </a:lnTo>
                  <a:lnTo>
                    <a:pt x="182" y="1558"/>
                  </a:lnTo>
                  <a:lnTo>
                    <a:pt x="286" y="1636"/>
                  </a:lnTo>
                  <a:lnTo>
                    <a:pt x="390" y="1688"/>
                  </a:lnTo>
                  <a:lnTo>
                    <a:pt x="519" y="1740"/>
                  </a:lnTo>
                  <a:lnTo>
                    <a:pt x="883" y="1740"/>
                  </a:lnTo>
                  <a:lnTo>
                    <a:pt x="987" y="1766"/>
                  </a:lnTo>
                  <a:lnTo>
                    <a:pt x="1065" y="1818"/>
                  </a:lnTo>
                  <a:lnTo>
                    <a:pt x="1143" y="1922"/>
                  </a:lnTo>
                  <a:lnTo>
                    <a:pt x="1169" y="2026"/>
                  </a:lnTo>
                  <a:lnTo>
                    <a:pt x="1143" y="2130"/>
                  </a:lnTo>
                  <a:lnTo>
                    <a:pt x="1065" y="2208"/>
                  </a:lnTo>
                  <a:lnTo>
                    <a:pt x="987" y="2260"/>
                  </a:lnTo>
                  <a:lnTo>
                    <a:pt x="883" y="2285"/>
                  </a:lnTo>
                  <a:lnTo>
                    <a:pt x="519" y="2285"/>
                  </a:lnTo>
                  <a:lnTo>
                    <a:pt x="468" y="2260"/>
                  </a:lnTo>
                  <a:lnTo>
                    <a:pt x="416" y="2208"/>
                  </a:lnTo>
                  <a:lnTo>
                    <a:pt x="390" y="2130"/>
                  </a:lnTo>
                  <a:lnTo>
                    <a:pt x="338" y="2078"/>
                  </a:lnTo>
                  <a:lnTo>
                    <a:pt x="286" y="2026"/>
                  </a:lnTo>
                  <a:lnTo>
                    <a:pt x="234" y="2000"/>
                  </a:lnTo>
                  <a:lnTo>
                    <a:pt x="156" y="2000"/>
                  </a:lnTo>
                  <a:lnTo>
                    <a:pt x="104" y="2052"/>
                  </a:lnTo>
                  <a:lnTo>
                    <a:pt x="52" y="2104"/>
                  </a:lnTo>
                  <a:lnTo>
                    <a:pt x="26" y="2156"/>
                  </a:lnTo>
                  <a:lnTo>
                    <a:pt x="52" y="2234"/>
                  </a:lnTo>
                  <a:lnTo>
                    <a:pt x="130" y="2389"/>
                  </a:lnTo>
                  <a:lnTo>
                    <a:pt x="234" y="2519"/>
                  </a:lnTo>
                  <a:lnTo>
                    <a:pt x="390" y="2623"/>
                  </a:lnTo>
                  <a:lnTo>
                    <a:pt x="571" y="2649"/>
                  </a:lnTo>
                  <a:lnTo>
                    <a:pt x="571" y="2935"/>
                  </a:lnTo>
                  <a:lnTo>
                    <a:pt x="597" y="3013"/>
                  </a:lnTo>
                  <a:lnTo>
                    <a:pt x="623" y="3064"/>
                  </a:lnTo>
                  <a:lnTo>
                    <a:pt x="701" y="3116"/>
                  </a:lnTo>
                  <a:lnTo>
                    <a:pt x="831" y="3116"/>
                  </a:lnTo>
                  <a:lnTo>
                    <a:pt x="883" y="3064"/>
                  </a:lnTo>
                  <a:lnTo>
                    <a:pt x="909" y="3013"/>
                  </a:lnTo>
                  <a:lnTo>
                    <a:pt x="935" y="2935"/>
                  </a:lnTo>
                  <a:lnTo>
                    <a:pt x="935" y="2649"/>
                  </a:lnTo>
                  <a:lnTo>
                    <a:pt x="1065" y="2623"/>
                  </a:lnTo>
                  <a:lnTo>
                    <a:pt x="1169" y="2571"/>
                  </a:lnTo>
                  <a:lnTo>
                    <a:pt x="1272" y="2519"/>
                  </a:lnTo>
                  <a:lnTo>
                    <a:pt x="1350" y="2441"/>
                  </a:lnTo>
                  <a:lnTo>
                    <a:pt x="1428" y="2363"/>
                  </a:lnTo>
                  <a:lnTo>
                    <a:pt x="1480" y="2260"/>
                  </a:lnTo>
                  <a:lnTo>
                    <a:pt x="1506" y="2130"/>
                  </a:lnTo>
                  <a:lnTo>
                    <a:pt x="1506" y="2026"/>
                  </a:lnTo>
                  <a:lnTo>
                    <a:pt x="1506" y="1896"/>
                  </a:lnTo>
                  <a:lnTo>
                    <a:pt x="1454" y="1766"/>
                  </a:lnTo>
                  <a:lnTo>
                    <a:pt x="1402" y="1662"/>
                  </a:lnTo>
                  <a:lnTo>
                    <a:pt x="1324" y="1584"/>
                  </a:lnTo>
                  <a:lnTo>
                    <a:pt x="1247" y="1507"/>
                  </a:lnTo>
                  <a:lnTo>
                    <a:pt x="1117" y="1429"/>
                  </a:lnTo>
                  <a:lnTo>
                    <a:pt x="1013" y="1403"/>
                  </a:lnTo>
                  <a:lnTo>
                    <a:pt x="883" y="1377"/>
                  </a:lnTo>
                  <a:lnTo>
                    <a:pt x="519" y="1377"/>
                  </a:lnTo>
                  <a:lnTo>
                    <a:pt x="442" y="1299"/>
                  </a:lnTo>
                  <a:lnTo>
                    <a:pt x="390" y="1221"/>
                  </a:lnTo>
                  <a:lnTo>
                    <a:pt x="364" y="1117"/>
                  </a:lnTo>
                  <a:lnTo>
                    <a:pt x="390" y="1013"/>
                  </a:lnTo>
                  <a:lnTo>
                    <a:pt x="442" y="909"/>
                  </a:lnTo>
                  <a:lnTo>
                    <a:pt x="519" y="857"/>
                  </a:lnTo>
                  <a:lnTo>
                    <a:pt x="623" y="831"/>
                  </a:lnTo>
                  <a:lnTo>
                    <a:pt x="857" y="831"/>
                  </a:lnTo>
                  <a:lnTo>
                    <a:pt x="935" y="857"/>
                  </a:lnTo>
                  <a:lnTo>
                    <a:pt x="987" y="883"/>
                  </a:lnTo>
                  <a:lnTo>
                    <a:pt x="1039" y="935"/>
                  </a:lnTo>
                  <a:lnTo>
                    <a:pt x="1091" y="1013"/>
                  </a:lnTo>
                  <a:lnTo>
                    <a:pt x="1117" y="1065"/>
                  </a:lnTo>
                  <a:lnTo>
                    <a:pt x="1169" y="1117"/>
                  </a:lnTo>
                  <a:lnTo>
                    <a:pt x="1298" y="1117"/>
                  </a:lnTo>
                  <a:lnTo>
                    <a:pt x="1350" y="1091"/>
                  </a:lnTo>
                  <a:lnTo>
                    <a:pt x="1402" y="1039"/>
                  </a:lnTo>
                  <a:lnTo>
                    <a:pt x="1428" y="961"/>
                  </a:lnTo>
                  <a:lnTo>
                    <a:pt x="1428" y="909"/>
                  </a:lnTo>
                  <a:lnTo>
                    <a:pt x="1350" y="754"/>
                  </a:lnTo>
                  <a:lnTo>
                    <a:pt x="1247" y="624"/>
                  </a:lnTo>
                  <a:lnTo>
                    <a:pt x="1091" y="520"/>
                  </a:lnTo>
                  <a:lnTo>
                    <a:pt x="935" y="494"/>
                  </a:lnTo>
                  <a:lnTo>
                    <a:pt x="935" y="182"/>
                  </a:lnTo>
                  <a:lnTo>
                    <a:pt x="909" y="104"/>
                  </a:lnTo>
                  <a:lnTo>
                    <a:pt x="883" y="52"/>
                  </a:lnTo>
                  <a:lnTo>
                    <a:pt x="831" y="27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347825" y="2157050"/>
              <a:ext cx="32475" cy="62350"/>
            </a:xfrm>
            <a:custGeom>
              <a:avLst/>
              <a:gdLst/>
              <a:ahLst/>
              <a:cxnLst/>
              <a:rect l="l" t="t" r="r" b="b"/>
              <a:pathLst>
                <a:path w="1299" h="2494" extrusionOk="0">
                  <a:moveTo>
                    <a:pt x="545" y="1377"/>
                  </a:moveTo>
                  <a:lnTo>
                    <a:pt x="623" y="1403"/>
                  </a:lnTo>
                  <a:lnTo>
                    <a:pt x="675" y="1429"/>
                  </a:lnTo>
                  <a:lnTo>
                    <a:pt x="727" y="1507"/>
                  </a:lnTo>
                  <a:lnTo>
                    <a:pt x="753" y="1585"/>
                  </a:lnTo>
                  <a:lnTo>
                    <a:pt x="727" y="1663"/>
                  </a:lnTo>
                  <a:lnTo>
                    <a:pt x="675" y="1715"/>
                  </a:lnTo>
                  <a:lnTo>
                    <a:pt x="623" y="1767"/>
                  </a:lnTo>
                  <a:lnTo>
                    <a:pt x="468" y="1767"/>
                  </a:lnTo>
                  <a:lnTo>
                    <a:pt x="390" y="1715"/>
                  </a:lnTo>
                  <a:lnTo>
                    <a:pt x="364" y="1663"/>
                  </a:lnTo>
                  <a:lnTo>
                    <a:pt x="338" y="1585"/>
                  </a:lnTo>
                  <a:lnTo>
                    <a:pt x="364" y="1507"/>
                  </a:lnTo>
                  <a:lnTo>
                    <a:pt x="390" y="1429"/>
                  </a:lnTo>
                  <a:lnTo>
                    <a:pt x="468" y="1403"/>
                  </a:lnTo>
                  <a:lnTo>
                    <a:pt x="545" y="1377"/>
                  </a:lnTo>
                  <a:close/>
                  <a:moveTo>
                    <a:pt x="468" y="1"/>
                  </a:moveTo>
                  <a:lnTo>
                    <a:pt x="416" y="53"/>
                  </a:lnTo>
                  <a:lnTo>
                    <a:pt x="390" y="105"/>
                  </a:lnTo>
                  <a:lnTo>
                    <a:pt x="364" y="157"/>
                  </a:lnTo>
                  <a:lnTo>
                    <a:pt x="364" y="1065"/>
                  </a:lnTo>
                  <a:lnTo>
                    <a:pt x="208" y="1143"/>
                  </a:lnTo>
                  <a:lnTo>
                    <a:pt x="104" y="1247"/>
                  </a:lnTo>
                  <a:lnTo>
                    <a:pt x="26" y="1403"/>
                  </a:lnTo>
                  <a:lnTo>
                    <a:pt x="0" y="1585"/>
                  </a:lnTo>
                  <a:lnTo>
                    <a:pt x="0" y="1689"/>
                  </a:lnTo>
                  <a:lnTo>
                    <a:pt x="26" y="1793"/>
                  </a:lnTo>
                  <a:lnTo>
                    <a:pt x="78" y="1896"/>
                  </a:lnTo>
                  <a:lnTo>
                    <a:pt x="156" y="1974"/>
                  </a:lnTo>
                  <a:lnTo>
                    <a:pt x="234" y="2026"/>
                  </a:lnTo>
                  <a:lnTo>
                    <a:pt x="338" y="2078"/>
                  </a:lnTo>
                  <a:lnTo>
                    <a:pt x="442" y="2130"/>
                  </a:lnTo>
                  <a:lnTo>
                    <a:pt x="545" y="2130"/>
                  </a:lnTo>
                  <a:lnTo>
                    <a:pt x="727" y="2104"/>
                  </a:lnTo>
                  <a:lnTo>
                    <a:pt x="987" y="2416"/>
                  </a:lnTo>
                  <a:lnTo>
                    <a:pt x="1039" y="2468"/>
                  </a:lnTo>
                  <a:lnTo>
                    <a:pt x="1117" y="2494"/>
                  </a:lnTo>
                  <a:lnTo>
                    <a:pt x="1169" y="2468"/>
                  </a:lnTo>
                  <a:lnTo>
                    <a:pt x="1221" y="2442"/>
                  </a:lnTo>
                  <a:lnTo>
                    <a:pt x="1272" y="2390"/>
                  </a:lnTo>
                  <a:lnTo>
                    <a:pt x="1298" y="2312"/>
                  </a:lnTo>
                  <a:lnTo>
                    <a:pt x="1298" y="2260"/>
                  </a:lnTo>
                  <a:lnTo>
                    <a:pt x="1247" y="2182"/>
                  </a:lnTo>
                  <a:lnTo>
                    <a:pt x="1013" y="1896"/>
                  </a:lnTo>
                  <a:lnTo>
                    <a:pt x="1065" y="1741"/>
                  </a:lnTo>
                  <a:lnTo>
                    <a:pt x="1091" y="1585"/>
                  </a:lnTo>
                  <a:lnTo>
                    <a:pt x="1065" y="1403"/>
                  </a:lnTo>
                  <a:lnTo>
                    <a:pt x="987" y="1247"/>
                  </a:lnTo>
                  <a:lnTo>
                    <a:pt x="883" y="1143"/>
                  </a:lnTo>
                  <a:lnTo>
                    <a:pt x="727" y="1065"/>
                  </a:lnTo>
                  <a:lnTo>
                    <a:pt x="727" y="157"/>
                  </a:lnTo>
                  <a:lnTo>
                    <a:pt x="701" y="105"/>
                  </a:lnTo>
                  <a:lnTo>
                    <a:pt x="675" y="5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356900" y="2022050"/>
              <a:ext cx="22100" cy="9100"/>
            </a:xfrm>
            <a:custGeom>
              <a:avLst/>
              <a:gdLst/>
              <a:ahLst/>
              <a:cxnLst/>
              <a:rect l="l" t="t" r="r" b="b"/>
              <a:pathLst>
                <a:path w="884" h="364" extrusionOk="0">
                  <a:moveTo>
                    <a:pt x="182" y="0"/>
                  </a:moveTo>
                  <a:lnTo>
                    <a:pt x="105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27" y="260"/>
                  </a:lnTo>
                  <a:lnTo>
                    <a:pt x="53" y="312"/>
                  </a:lnTo>
                  <a:lnTo>
                    <a:pt x="105" y="338"/>
                  </a:lnTo>
                  <a:lnTo>
                    <a:pt x="182" y="364"/>
                  </a:lnTo>
                  <a:lnTo>
                    <a:pt x="702" y="364"/>
                  </a:lnTo>
                  <a:lnTo>
                    <a:pt x="780" y="338"/>
                  </a:lnTo>
                  <a:lnTo>
                    <a:pt x="832" y="312"/>
                  </a:lnTo>
                  <a:lnTo>
                    <a:pt x="884" y="260"/>
                  </a:lnTo>
                  <a:lnTo>
                    <a:pt x="884" y="182"/>
                  </a:lnTo>
                  <a:lnTo>
                    <a:pt x="884" y="104"/>
                  </a:lnTo>
                  <a:lnTo>
                    <a:pt x="832" y="52"/>
                  </a:lnTo>
                  <a:lnTo>
                    <a:pt x="780" y="26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306925" y="2022050"/>
              <a:ext cx="22100" cy="9100"/>
            </a:xfrm>
            <a:custGeom>
              <a:avLst/>
              <a:gdLst/>
              <a:ahLst/>
              <a:cxnLst/>
              <a:rect l="l" t="t" r="r" b="b"/>
              <a:pathLst>
                <a:path w="884" h="364" extrusionOk="0">
                  <a:moveTo>
                    <a:pt x="182" y="0"/>
                  </a:moveTo>
                  <a:lnTo>
                    <a:pt x="104" y="26"/>
                  </a:lnTo>
                  <a:lnTo>
                    <a:pt x="52" y="52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26" y="260"/>
                  </a:lnTo>
                  <a:lnTo>
                    <a:pt x="52" y="312"/>
                  </a:lnTo>
                  <a:lnTo>
                    <a:pt x="104" y="338"/>
                  </a:lnTo>
                  <a:lnTo>
                    <a:pt x="182" y="364"/>
                  </a:lnTo>
                  <a:lnTo>
                    <a:pt x="701" y="364"/>
                  </a:lnTo>
                  <a:lnTo>
                    <a:pt x="779" y="338"/>
                  </a:lnTo>
                  <a:lnTo>
                    <a:pt x="831" y="312"/>
                  </a:lnTo>
                  <a:lnTo>
                    <a:pt x="883" y="260"/>
                  </a:lnTo>
                  <a:lnTo>
                    <a:pt x="883" y="182"/>
                  </a:lnTo>
                  <a:lnTo>
                    <a:pt x="883" y="104"/>
                  </a:lnTo>
                  <a:lnTo>
                    <a:pt x="831" y="52"/>
                  </a:lnTo>
                  <a:lnTo>
                    <a:pt x="779" y="26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351700" y="1999975"/>
              <a:ext cx="18200" cy="18200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468" y="0"/>
                  </a:moveTo>
                  <a:lnTo>
                    <a:pt x="416" y="52"/>
                  </a:lnTo>
                  <a:lnTo>
                    <a:pt x="53" y="416"/>
                  </a:lnTo>
                  <a:lnTo>
                    <a:pt x="1" y="468"/>
                  </a:lnTo>
                  <a:lnTo>
                    <a:pt x="1" y="546"/>
                  </a:lnTo>
                  <a:lnTo>
                    <a:pt x="1" y="623"/>
                  </a:lnTo>
                  <a:lnTo>
                    <a:pt x="53" y="675"/>
                  </a:lnTo>
                  <a:lnTo>
                    <a:pt x="105" y="701"/>
                  </a:lnTo>
                  <a:lnTo>
                    <a:pt x="183" y="727"/>
                  </a:lnTo>
                  <a:lnTo>
                    <a:pt x="235" y="701"/>
                  </a:lnTo>
                  <a:lnTo>
                    <a:pt x="287" y="675"/>
                  </a:lnTo>
                  <a:lnTo>
                    <a:pt x="676" y="286"/>
                  </a:lnTo>
                  <a:lnTo>
                    <a:pt x="702" y="234"/>
                  </a:lnTo>
                  <a:lnTo>
                    <a:pt x="728" y="182"/>
                  </a:lnTo>
                  <a:lnTo>
                    <a:pt x="702" y="104"/>
                  </a:lnTo>
                  <a:lnTo>
                    <a:pt x="676" y="52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316000" y="1999975"/>
              <a:ext cx="18200" cy="18200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131" y="0"/>
                  </a:moveTo>
                  <a:lnTo>
                    <a:pt x="53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27" y="234"/>
                  </a:lnTo>
                  <a:lnTo>
                    <a:pt x="53" y="286"/>
                  </a:lnTo>
                  <a:lnTo>
                    <a:pt x="442" y="675"/>
                  </a:lnTo>
                  <a:lnTo>
                    <a:pt x="494" y="701"/>
                  </a:lnTo>
                  <a:lnTo>
                    <a:pt x="572" y="727"/>
                  </a:lnTo>
                  <a:lnTo>
                    <a:pt x="624" y="701"/>
                  </a:lnTo>
                  <a:lnTo>
                    <a:pt x="676" y="675"/>
                  </a:lnTo>
                  <a:lnTo>
                    <a:pt x="728" y="623"/>
                  </a:lnTo>
                  <a:lnTo>
                    <a:pt x="728" y="546"/>
                  </a:lnTo>
                  <a:lnTo>
                    <a:pt x="728" y="468"/>
                  </a:lnTo>
                  <a:lnTo>
                    <a:pt x="676" y="416"/>
                  </a:lnTo>
                  <a:lnTo>
                    <a:pt x="312" y="5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338725" y="1990225"/>
              <a:ext cx="8475" cy="22750"/>
            </a:xfrm>
            <a:custGeom>
              <a:avLst/>
              <a:gdLst/>
              <a:ahLst/>
              <a:cxnLst/>
              <a:rect l="l" t="t" r="r" b="b"/>
              <a:pathLst>
                <a:path w="339" h="910" extrusionOk="0">
                  <a:moveTo>
                    <a:pt x="182" y="1"/>
                  </a:moveTo>
                  <a:lnTo>
                    <a:pt x="105" y="27"/>
                  </a:lnTo>
                  <a:lnTo>
                    <a:pt x="53" y="53"/>
                  </a:lnTo>
                  <a:lnTo>
                    <a:pt x="1" y="131"/>
                  </a:lnTo>
                  <a:lnTo>
                    <a:pt x="1" y="183"/>
                  </a:lnTo>
                  <a:lnTo>
                    <a:pt x="1" y="728"/>
                  </a:lnTo>
                  <a:lnTo>
                    <a:pt x="1" y="780"/>
                  </a:lnTo>
                  <a:lnTo>
                    <a:pt x="53" y="858"/>
                  </a:lnTo>
                  <a:lnTo>
                    <a:pt x="105" y="884"/>
                  </a:lnTo>
                  <a:lnTo>
                    <a:pt x="182" y="910"/>
                  </a:lnTo>
                  <a:lnTo>
                    <a:pt x="234" y="884"/>
                  </a:lnTo>
                  <a:lnTo>
                    <a:pt x="286" y="858"/>
                  </a:lnTo>
                  <a:lnTo>
                    <a:pt x="338" y="780"/>
                  </a:lnTo>
                  <a:lnTo>
                    <a:pt x="338" y="728"/>
                  </a:lnTo>
                  <a:lnTo>
                    <a:pt x="338" y="183"/>
                  </a:lnTo>
                  <a:lnTo>
                    <a:pt x="338" y="131"/>
                  </a:lnTo>
                  <a:lnTo>
                    <a:pt x="286" y="53"/>
                  </a:lnTo>
                  <a:lnTo>
                    <a:pt x="234" y="27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1"/>
          <p:cNvGrpSpPr/>
          <p:nvPr/>
        </p:nvGrpSpPr>
        <p:grpSpPr>
          <a:xfrm>
            <a:off x="3026478" y="2807554"/>
            <a:ext cx="324700" cy="286383"/>
            <a:chOff x="998250" y="2008400"/>
            <a:chExt cx="302525" cy="266825"/>
          </a:xfrm>
        </p:grpSpPr>
        <p:sp>
          <p:nvSpPr>
            <p:cNvPr id="500" name="Google Shape;500;p21"/>
            <p:cNvSpPr/>
            <p:nvPr/>
          </p:nvSpPr>
          <p:spPr>
            <a:xfrm>
              <a:off x="1205325" y="2086300"/>
              <a:ext cx="27950" cy="114275"/>
            </a:xfrm>
            <a:custGeom>
              <a:avLst/>
              <a:gdLst/>
              <a:ahLst/>
              <a:cxnLst/>
              <a:rect l="l" t="t" r="r" b="b"/>
              <a:pathLst>
                <a:path w="1118" h="4571" extrusionOk="0">
                  <a:moveTo>
                    <a:pt x="156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1" y="105"/>
                  </a:lnTo>
                  <a:lnTo>
                    <a:pt x="1" y="182"/>
                  </a:lnTo>
                  <a:lnTo>
                    <a:pt x="1" y="4571"/>
                  </a:lnTo>
                  <a:lnTo>
                    <a:pt x="104" y="4389"/>
                  </a:lnTo>
                  <a:lnTo>
                    <a:pt x="208" y="4259"/>
                  </a:lnTo>
                  <a:lnTo>
                    <a:pt x="312" y="4103"/>
                  </a:lnTo>
                  <a:lnTo>
                    <a:pt x="468" y="3973"/>
                  </a:lnTo>
                  <a:lnTo>
                    <a:pt x="598" y="3870"/>
                  </a:lnTo>
                  <a:lnTo>
                    <a:pt x="754" y="3766"/>
                  </a:lnTo>
                  <a:lnTo>
                    <a:pt x="935" y="3662"/>
                  </a:lnTo>
                  <a:lnTo>
                    <a:pt x="1117" y="3584"/>
                  </a:lnTo>
                  <a:lnTo>
                    <a:pt x="1117" y="182"/>
                  </a:lnTo>
                  <a:lnTo>
                    <a:pt x="1091" y="105"/>
                  </a:lnTo>
                  <a:lnTo>
                    <a:pt x="1065" y="53"/>
                  </a:lnTo>
                  <a:lnTo>
                    <a:pt x="1013" y="27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1200125" y="2173300"/>
              <a:ext cx="97400" cy="97375"/>
            </a:xfrm>
            <a:custGeom>
              <a:avLst/>
              <a:gdLst/>
              <a:ahLst/>
              <a:cxnLst/>
              <a:rect l="l" t="t" r="r" b="b"/>
              <a:pathLst>
                <a:path w="3896" h="3895" extrusionOk="0">
                  <a:moveTo>
                    <a:pt x="1948" y="0"/>
                  </a:moveTo>
                  <a:lnTo>
                    <a:pt x="1741" y="26"/>
                  </a:lnTo>
                  <a:lnTo>
                    <a:pt x="1559" y="52"/>
                  </a:lnTo>
                  <a:lnTo>
                    <a:pt x="1377" y="104"/>
                  </a:lnTo>
                  <a:lnTo>
                    <a:pt x="1195" y="156"/>
                  </a:lnTo>
                  <a:lnTo>
                    <a:pt x="1013" y="234"/>
                  </a:lnTo>
                  <a:lnTo>
                    <a:pt x="858" y="338"/>
                  </a:lnTo>
                  <a:lnTo>
                    <a:pt x="702" y="467"/>
                  </a:lnTo>
                  <a:lnTo>
                    <a:pt x="572" y="571"/>
                  </a:lnTo>
                  <a:lnTo>
                    <a:pt x="442" y="727"/>
                  </a:lnTo>
                  <a:lnTo>
                    <a:pt x="338" y="857"/>
                  </a:lnTo>
                  <a:lnTo>
                    <a:pt x="235" y="1039"/>
                  </a:lnTo>
                  <a:lnTo>
                    <a:pt x="157" y="1194"/>
                  </a:lnTo>
                  <a:lnTo>
                    <a:pt x="79" y="1376"/>
                  </a:lnTo>
                  <a:lnTo>
                    <a:pt x="53" y="1558"/>
                  </a:lnTo>
                  <a:lnTo>
                    <a:pt x="1" y="1766"/>
                  </a:lnTo>
                  <a:lnTo>
                    <a:pt x="1" y="1947"/>
                  </a:lnTo>
                  <a:lnTo>
                    <a:pt x="1" y="2155"/>
                  </a:lnTo>
                  <a:lnTo>
                    <a:pt x="53" y="2337"/>
                  </a:lnTo>
                  <a:lnTo>
                    <a:pt x="79" y="2545"/>
                  </a:lnTo>
                  <a:lnTo>
                    <a:pt x="157" y="2700"/>
                  </a:lnTo>
                  <a:lnTo>
                    <a:pt x="235" y="2882"/>
                  </a:lnTo>
                  <a:lnTo>
                    <a:pt x="338" y="3038"/>
                  </a:lnTo>
                  <a:lnTo>
                    <a:pt x="442" y="3194"/>
                  </a:lnTo>
                  <a:lnTo>
                    <a:pt x="572" y="3324"/>
                  </a:lnTo>
                  <a:lnTo>
                    <a:pt x="702" y="3453"/>
                  </a:lnTo>
                  <a:lnTo>
                    <a:pt x="858" y="3557"/>
                  </a:lnTo>
                  <a:lnTo>
                    <a:pt x="1013" y="3661"/>
                  </a:lnTo>
                  <a:lnTo>
                    <a:pt x="1195" y="3739"/>
                  </a:lnTo>
                  <a:lnTo>
                    <a:pt x="1377" y="3817"/>
                  </a:lnTo>
                  <a:lnTo>
                    <a:pt x="1559" y="3869"/>
                  </a:lnTo>
                  <a:lnTo>
                    <a:pt x="1741" y="3895"/>
                  </a:lnTo>
                  <a:lnTo>
                    <a:pt x="2156" y="3895"/>
                  </a:lnTo>
                  <a:lnTo>
                    <a:pt x="2338" y="3869"/>
                  </a:lnTo>
                  <a:lnTo>
                    <a:pt x="2519" y="3817"/>
                  </a:lnTo>
                  <a:lnTo>
                    <a:pt x="2701" y="3739"/>
                  </a:lnTo>
                  <a:lnTo>
                    <a:pt x="2883" y="3661"/>
                  </a:lnTo>
                  <a:lnTo>
                    <a:pt x="3039" y="3557"/>
                  </a:lnTo>
                  <a:lnTo>
                    <a:pt x="3195" y="3453"/>
                  </a:lnTo>
                  <a:lnTo>
                    <a:pt x="3324" y="3324"/>
                  </a:lnTo>
                  <a:lnTo>
                    <a:pt x="3454" y="3194"/>
                  </a:lnTo>
                  <a:lnTo>
                    <a:pt x="3558" y="3038"/>
                  </a:lnTo>
                  <a:lnTo>
                    <a:pt x="3662" y="2882"/>
                  </a:lnTo>
                  <a:lnTo>
                    <a:pt x="3740" y="2700"/>
                  </a:lnTo>
                  <a:lnTo>
                    <a:pt x="3792" y="2545"/>
                  </a:lnTo>
                  <a:lnTo>
                    <a:pt x="3844" y="2337"/>
                  </a:lnTo>
                  <a:lnTo>
                    <a:pt x="3870" y="2155"/>
                  </a:lnTo>
                  <a:lnTo>
                    <a:pt x="3896" y="1947"/>
                  </a:lnTo>
                  <a:lnTo>
                    <a:pt x="3870" y="1766"/>
                  </a:lnTo>
                  <a:lnTo>
                    <a:pt x="3844" y="1558"/>
                  </a:lnTo>
                  <a:lnTo>
                    <a:pt x="3792" y="1376"/>
                  </a:lnTo>
                  <a:lnTo>
                    <a:pt x="3740" y="1194"/>
                  </a:lnTo>
                  <a:lnTo>
                    <a:pt x="3662" y="1039"/>
                  </a:lnTo>
                  <a:lnTo>
                    <a:pt x="3558" y="857"/>
                  </a:lnTo>
                  <a:lnTo>
                    <a:pt x="3454" y="727"/>
                  </a:lnTo>
                  <a:lnTo>
                    <a:pt x="3324" y="571"/>
                  </a:lnTo>
                  <a:lnTo>
                    <a:pt x="3195" y="467"/>
                  </a:lnTo>
                  <a:lnTo>
                    <a:pt x="3039" y="338"/>
                  </a:lnTo>
                  <a:lnTo>
                    <a:pt x="2883" y="234"/>
                  </a:lnTo>
                  <a:lnTo>
                    <a:pt x="2701" y="156"/>
                  </a:lnTo>
                  <a:lnTo>
                    <a:pt x="2519" y="104"/>
                  </a:lnTo>
                  <a:lnTo>
                    <a:pt x="2338" y="52"/>
                  </a:lnTo>
                  <a:lnTo>
                    <a:pt x="2156" y="26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1200125" y="2173300"/>
              <a:ext cx="54550" cy="97375"/>
            </a:xfrm>
            <a:custGeom>
              <a:avLst/>
              <a:gdLst/>
              <a:ahLst/>
              <a:cxnLst/>
              <a:rect l="l" t="t" r="r" b="b"/>
              <a:pathLst>
                <a:path w="2182" h="3895" extrusionOk="0">
                  <a:moveTo>
                    <a:pt x="1948" y="0"/>
                  </a:moveTo>
                  <a:lnTo>
                    <a:pt x="1741" y="26"/>
                  </a:lnTo>
                  <a:lnTo>
                    <a:pt x="1559" y="52"/>
                  </a:lnTo>
                  <a:lnTo>
                    <a:pt x="1377" y="104"/>
                  </a:lnTo>
                  <a:lnTo>
                    <a:pt x="1195" y="156"/>
                  </a:lnTo>
                  <a:lnTo>
                    <a:pt x="1013" y="234"/>
                  </a:lnTo>
                  <a:lnTo>
                    <a:pt x="858" y="338"/>
                  </a:lnTo>
                  <a:lnTo>
                    <a:pt x="702" y="467"/>
                  </a:lnTo>
                  <a:lnTo>
                    <a:pt x="572" y="571"/>
                  </a:lnTo>
                  <a:lnTo>
                    <a:pt x="442" y="727"/>
                  </a:lnTo>
                  <a:lnTo>
                    <a:pt x="338" y="857"/>
                  </a:lnTo>
                  <a:lnTo>
                    <a:pt x="235" y="1039"/>
                  </a:lnTo>
                  <a:lnTo>
                    <a:pt x="157" y="1194"/>
                  </a:lnTo>
                  <a:lnTo>
                    <a:pt x="79" y="1376"/>
                  </a:lnTo>
                  <a:lnTo>
                    <a:pt x="53" y="1558"/>
                  </a:lnTo>
                  <a:lnTo>
                    <a:pt x="1" y="1766"/>
                  </a:lnTo>
                  <a:lnTo>
                    <a:pt x="1" y="1947"/>
                  </a:lnTo>
                  <a:lnTo>
                    <a:pt x="1" y="2155"/>
                  </a:lnTo>
                  <a:lnTo>
                    <a:pt x="53" y="2337"/>
                  </a:lnTo>
                  <a:lnTo>
                    <a:pt x="79" y="2545"/>
                  </a:lnTo>
                  <a:lnTo>
                    <a:pt x="157" y="2700"/>
                  </a:lnTo>
                  <a:lnTo>
                    <a:pt x="235" y="2882"/>
                  </a:lnTo>
                  <a:lnTo>
                    <a:pt x="338" y="3038"/>
                  </a:lnTo>
                  <a:lnTo>
                    <a:pt x="442" y="3194"/>
                  </a:lnTo>
                  <a:lnTo>
                    <a:pt x="572" y="3324"/>
                  </a:lnTo>
                  <a:lnTo>
                    <a:pt x="702" y="3453"/>
                  </a:lnTo>
                  <a:lnTo>
                    <a:pt x="858" y="3557"/>
                  </a:lnTo>
                  <a:lnTo>
                    <a:pt x="1013" y="3661"/>
                  </a:lnTo>
                  <a:lnTo>
                    <a:pt x="1195" y="3739"/>
                  </a:lnTo>
                  <a:lnTo>
                    <a:pt x="1377" y="3817"/>
                  </a:lnTo>
                  <a:lnTo>
                    <a:pt x="1559" y="3869"/>
                  </a:lnTo>
                  <a:lnTo>
                    <a:pt x="1741" y="3895"/>
                  </a:lnTo>
                  <a:lnTo>
                    <a:pt x="2182" y="3895"/>
                  </a:lnTo>
                  <a:lnTo>
                    <a:pt x="2000" y="3843"/>
                  </a:lnTo>
                  <a:lnTo>
                    <a:pt x="1844" y="3817"/>
                  </a:lnTo>
                  <a:lnTo>
                    <a:pt x="1663" y="3739"/>
                  </a:lnTo>
                  <a:lnTo>
                    <a:pt x="1507" y="3661"/>
                  </a:lnTo>
                  <a:lnTo>
                    <a:pt x="1221" y="3479"/>
                  </a:lnTo>
                  <a:lnTo>
                    <a:pt x="962" y="3246"/>
                  </a:lnTo>
                  <a:lnTo>
                    <a:pt x="754" y="2960"/>
                  </a:lnTo>
                  <a:lnTo>
                    <a:pt x="676" y="2830"/>
                  </a:lnTo>
                  <a:lnTo>
                    <a:pt x="598" y="2648"/>
                  </a:lnTo>
                  <a:lnTo>
                    <a:pt x="546" y="2493"/>
                  </a:lnTo>
                  <a:lnTo>
                    <a:pt x="520" y="2311"/>
                  </a:lnTo>
                  <a:lnTo>
                    <a:pt x="494" y="2129"/>
                  </a:lnTo>
                  <a:lnTo>
                    <a:pt x="468" y="1947"/>
                  </a:lnTo>
                  <a:lnTo>
                    <a:pt x="494" y="1766"/>
                  </a:lnTo>
                  <a:lnTo>
                    <a:pt x="520" y="1584"/>
                  </a:lnTo>
                  <a:lnTo>
                    <a:pt x="546" y="1428"/>
                  </a:lnTo>
                  <a:lnTo>
                    <a:pt x="598" y="1246"/>
                  </a:lnTo>
                  <a:lnTo>
                    <a:pt x="676" y="1091"/>
                  </a:lnTo>
                  <a:lnTo>
                    <a:pt x="754" y="935"/>
                  </a:lnTo>
                  <a:lnTo>
                    <a:pt x="962" y="649"/>
                  </a:lnTo>
                  <a:lnTo>
                    <a:pt x="1221" y="415"/>
                  </a:lnTo>
                  <a:lnTo>
                    <a:pt x="1507" y="234"/>
                  </a:lnTo>
                  <a:lnTo>
                    <a:pt x="1663" y="156"/>
                  </a:lnTo>
                  <a:lnTo>
                    <a:pt x="1844" y="104"/>
                  </a:lnTo>
                  <a:lnTo>
                    <a:pt x="2000" y="52"/>
                  </a:lnTo>
                  <a:lnTo>
                    <a:pt x="2182" y="26"/>
                  </a:lnTo>
                  <a:lnTo>
                    <a:pt x="19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1002800" y="2230400"/>
              <a:ext cx="205150" cy="18225"/>
            </a:xfrm>
            <a:custGeom>
              <a:avLst/>
              <a:gdLst/>
              <a:ahLst/>
              <a:cxnLst/>
              <a:rect l="l" t="t" r="r" b="b"/>
              <a:pathLst>
                <a:path w="8206" h="729" extrusionOk="0">
                  <a:moveTo>
                    <a:pt x="364" y="1"/>
                  </a:moveTo>
                  <a:lnTo>
                    <a:pt x="234" y="27"/>
                  </a:lnTo>
                  <a:lnTo>
                    <a:pt x="104" y="105"/>
                  </a:lnTo>
                  <a:lnTo>
                    <a:pt x="26" y="209"/>
                  </a:lnTo>
                  <a:lnTo>
                    <a:pt x="0" y="364"/>
                  </a:lnTo>
                  <a:lnTo>
                    <a:pt x="26" y="494"/>
                  </a:lnTo>
                  <a:lnTo>
                    <a:pt x="104" y="624"/>
                  </a:lnTo>
                  <a:lnTo>
                    <a:pt x="234" y="702"/>
                  </a:lnTo>
                  <a:lnTo>
                    <a:pt x="364" y="728"/>
                  </a:lnTo>
                  <a:lnTo>
                    <a:pt x="8205" y="728"/>
                  </a:lnTo>
                  <a:lnTo>
                    <a:pt x="8102" y="546"/>
                  </a:lnTo>
                  <a:lnTo>
                    <a:pt x="8024" y="364"/>
                  </a:lnTo>
                  <a:lnTo>
                    <a:pt x="7972" y="183"/>
                  </a:lnTo>
                  <a:lnTo>
                    <a:pt x="7920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1251425" y="2049950"/>
              <a:ext cx="27275" cy="134400"/>
            </a:xfrm>
            <a:custGeom>
              <a:avLst/>
              <a:gdLst/>
              <a:ahLst/>
              <a:cxnLst/>
              <a:rect l="l" t="t" r="r" b="b"/>
              <a:pathLst>
                <a:path w="1091" h="5376" extrusionOk="0">
                  <a:moveTo>
                    <a:pt x="104" y="1"/>
                  </a:moveTo>
                  <a:lnTo>
                    <a:pt x="52" y="53"/>
                  </a:lnTo>
                  <a:lnTo>
                    <a:pt x="0" y="104"/>
                  </a:lnTo>
                  <a:lnTo>
                    <a:pt x="0" y="156"/>
                  </a:lnTo>
                  <a:lnTo>
                    <a:pt x="0" y="4960"/>
                  </a:lnTo>
                  <a:lnTo>
                    <a:pt x="312" y="4986"/>
                  </a:lnTo>
                  <a:lnTo>
                    <a:pt x="597" y="5064"/>
                  </a:lnTo>
                  <a:lnTo>
                    <a:pt x="857" y="5194"/>
                  </a:lnTo>
                  <a:lnTo>
                    <a:pt x="1091" y="5375"/>
                  </a:lnTo>
                  <a:lnTo>
                    <a:pt x="1091" y="156"/>
                  </a:lnTo>
                  <a:lnTo>
                    <a:pt x="1091" y="104"/>
                  </a:lnTo>
                  <a:lnTo>
                    <a:pt x="1065" y="53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1020975" y="2160300"/>
              <a:ext cx="27925" cy="70125"/>
            </a:xfrm>
            <a:custGeom>
              <a:avLst/>
              <a:gdLst/>
              <a:ahLst/>
              <a:cxnLst/>
              <a:rect l="l" t="t" r="r" b="b"/>
              <a:pathLst>
                <a:path w="1117" h="2805" extrusionOk="0">
                  <a:moveTo>
                    <a:pt x="104" y="1"/>
                  </a:moveTo>
                  <a:lnTo>
                    <a:pt x="52" y="53"/>
                  </a:lnTo>
                  <a:lnTo>
                    <a:pt x="26" y="105"/>
                  </a:lnTo>
                  <a:lnTo>
                    <a:pt x="0" y="157"/>
                  </a:lnTo>
                  <a:lnTo>
                    <a:pt x="0" y="2805"/>
                  </a:lnTo>
                  <a:lnTo>
                    <a:pt x="1117" y="2805"/>
                  </a:lnTo>
                  <a:lnTo>
                    <a:pt x="1117" y="157"/>
                  </a:lnTo>
                  <a:lnTo>
                    <a:pt x="1091" y="105"/>
                  </a:lnTo>
                  <a:lnTo>
                    <a:pt x="1065" y="53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1020975" y="2160300"/>
              <a:ext cx="14300" cy="70125"/>
            </a:xfrm>
            <a:custGeom>
              <a:avLst/>
              <a:gdLst/>
              <a:ahLst/>
              <a:cxnLst/>
              <a:rect l="l" t="t" r="r" b="b"/>
              <a:pathLst>
                <a:path w="572" h="2805" extrusionOk="0">
                  <a:moveTo>
                    <a:pt x="104" y="1"/>
                  </a:moveTo>
                  <a:lnTo>
                    <a:pt x="52" y="53"/>
                  </a:lnTo>
                  <a:lnTo>
                    <a:pt x="26" y="105"/>
                  </a:lnTo>
                  <a:lnTo>
                    <a:pt x="0" y="157"/>
                  </a:lnTo>
                  <a:lnTo>
                    <a:pt x="0" y="2805"/>
                  </a:lnTo>
                  <a:lnTo>
                    <a:pt x="494" y="2805"/>
                  </a:lnTo>
                  <a:lnTo>
                    <a:pt x="494" y="157"/>
                  </a:lnTo>
                  <a:lnTo>
                    <a:pt x="494" y="105"/>
                  </a:lnTo>
                  <a:lnTo>
                    <a:pt x="520" y="5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1067050" y="2096050"/>
              <a:ext cx="27950" cy="134375"/>
            </a:xfrm>
            <a:custGeom>
              <a:avLst/>
              <a:gdLst/>
              <a:ahLst/>
              <a:cxnLst/>
              <a:rect l="l" t="t" r="r" b="b"/>
              <a:pathLst>
                <a:path w="1118" h="5375" extrusionOk="0">
                  <a:moveTo>
                    <a:pt x="105" y="0"/>
                  </a:moveTo>
                  <a:lnTo>
                    <a:pt x="53" y="52"/>
                  </a:lnTo>
                  <a:lnTo>
                    <a:pt x="27" y="104"/>
                  </a:lnTo>
                  <a:lnTo>
                    <a:pt x="1" y="156"/>
                  </a:lnTo>
                  <a:lnTo>
                    <a:pt x="1" y="5375"/>
                  </a:lnTo>
                  <a:lnTo>
                    <a:pt x="1117" y="5375"/>
                  </a:lnTo>
                  <a:lnTo>
                    <a:pt x="1117" y="156"/>
                  </a:lnTo>
                  <a:lnTo>
                    <a:pt x="1091" y="104"/>
                  </a:lnTo>
                  <a:lnTo>
                    <a:pt x="1065" y="52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1067050" y="2096050"/>
              <a:ext cx="14325" cy="134375"/>
            </a:xfrm>
            <a:custGeom>
              <a:avLst/>
              <a:gdLst/>
              <a:ahLst/>
              <a:cxnLst/>
              <a:rect l="l" t="t" r="r" b="b"/>
              <a:pathLst>
                <a:path w="573" h="5375" extrusionOk="0">
                  <a:moveTo>
                    <a:pt x="105" y="0"/>
                  </a:moveTo>
                  <a:lnTo>
                    <a:pt x="53" y="52"/>
                  </a:lnTo>
                  <a:lnTo>
                    <a:pt x="27" y="104"/>
                  </a:lnTo>
                  <a:lnTo>
                    <a:pt x="1" y="156"/>
                  </a:lnTo>
                  <a:lnTo>
                    <a:pt x="1" y="5375"/>
                  </a:lnTo>
                  <a:lnTo>
                    <a:pt x="468" y="5375"/>
                  </a:lnTo>
                  <a:lnTo>
                    <a:pt x="468" y="156"/>
                  </a:lnTo>
                  <a:lnTo>
                    <a:pt x="494" y="104"/>
                  </a:lnTo>
                  <a:lnTo>
                    <a:pt x="520" y="52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1113150" y="2132400"/>
              <a:ext cx="27925" cy="98025"/>
            </a:xfrm>
            <a:custGeom>
              <a:avLst/>
              <a:gdLst/>
              <a:ahLst/>
              <a:cxnLst/>
              <a:rect l="l" t="t" r="r" b="b"/>
              <a:pathLst>
                <a:path w="1117" h="3921" extrusionOk="0">
                  <a:moveTo>
                    <a:pt x="182" y="0"/>
                  </a:moveTo>
                  <a:lnTo>
                    <a:pt x="104" y="26"/>
                  </a:lnTo>
                  <a:lnTo>
                    <a:pt x="52" y="52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0" y="3921"/>
                  </a:lnTo>
                  <a:lnTo>
                    <a:pt x="1117" y="3921"/>
                  </a:lnTo>
                  <a:lnTo>
                    <a:pt x="1117" y="182"/>
                  </a:lnTo>
                  <a:lnTo>
                    <a:pt x="1091" y="104"/>
                  </a:lnTo>
                  <a:lnTo>
                    <a:pt x="1065" y="52"/>
                  </a:lnTo>
                  <a:lnTo>
                    <a:pt x="1013" y="26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1113150" y="2132400"/>
              <a:ext cx="16250" cy="98025"/>
            </a:xfrm>
            <a:custGeom>
              <a:avLst/>
              <a:gdLst/>
              <a:ahLst/>
              <a:cxnLst/>
              <a:rect l="l" t="t" r="r" b="b"/>
              <a:pathLst>
                <a:path w="650" h="3921" extrusionOk="0">
                  <a:moveTo>
                    <a:pt x="182" y="0"/>
                  </a:moveTo>
                  <a:lnTo>
                    <a:pt x="104" y="26"/>
                  </a:lnTo>
                  <a:lnTo>
                    <a:pt x="52" y="52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0" y="3921"/>
                  </a:lnTo>
                  <a:lnTo>
                    <a:pt x="468" y="3921"/>
                  </a:lnTo>
                  <a:lnTo>
                    <a:pt x="468" y="182"/>
                  </a:lnTo>
                  <a:lnTo>
                    <a:pt x="494" y="104"/>
                  </a:lnTo>
                  <a:lnTo>
                    <a:pt x="520" y="52"/>
                  </a:lnTo>
                  <a:lnTo>
                    <a:pt x="572" y="26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1159250" y="2105125"/>
              <a:ext cx="27925" cy="125300"/>
            </a:xfrm>
            <a:custGeom>
              <a:avLst/>
              <a:gdLst/>
              <a:ahLst/>
              <a:cxnLst/>
              <a:rect l="l" t="t" r="r" b="b"/>
              <a:pathLst>
                <a:path w="1117" h="5012" extrusionOk="0">
                  <a:moveTo>
                    <a:pt x="104" y="1"/>
                  </a:moveTo>
                  <a:lnTo>
                    <a:pt x="52" y="53"/>
                  </a:lnTo>
                  <a:lnTo>
                    <a:pt x="26" y="105"/>
                  </a:lnTo>
                  <a:lnTo>
                    <a:pt x="0" y="156"/>
                  </a:lnTo>
                  <a:lnTo>
                    <a:pt x="0" y="5012"/>
                  </a:lnTo>
                  <a:lnTo>
                    <a:pt x="1117" y="5012"/>
                  </a:lnTo>
                  <a:lnTo>
                    <a:pt x="1117" y="156"/>
                  </a:lnTo>
                  <a:lnTo>
                    <a:pt x="1091" y="105"/>
                  </a:lnTo>
                  <a:lnTo>
                    <a:pt x="1065" y="53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7FD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1159250" y="2105125"/>
              <a:ext cx="14300" cy="125300"/>
            </a:xfrm>
            <a:custGeom>
              <a:avLst/>
              <a:gdLst/>
              <a:ahLst/>
              <a:cxnLst/>
              <a:rect l="l" t="t" r="r" b="b"/>
              <a:pathLst>
                <a:path w="572" h="5012" extrusionOk="0">
                  <a:moveTo>
                    <a:pt x="104" y="1"/>
                  </a:moveTo>
                  <a:lnTo>
                    <a:pt x="52" y="53"/>
                  </a:lnTo>
                  <a:lnTo>
                    <a:pt x="26" y="105"/>
                  </a:lnTo>
                  <a:lnTo>
                    <a:pt x="0" y="156"/>
                  </a:lnTo>
                  <a:lnTo>
                    <a:pt x="0" y="5012"/>
                  </a:lnTo>
                  <a:lnTo>
                    <a:pt x="467" y="5012"/>
                  </a:lnTo>
                  <a:lnTo>
                    <a:pt x="467" y="156"/>
                  </a:lnTo>
                  <a:lnTo>
                    <a:pt x="493" y="105"/>
                  </a:lnTo>
                  <a:lnTo>
                    <a:pt x="519" y="53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1251425" y="2049950"/>
              <a:ext cx="14300" cy="125950"/>
            </a:xfrm>
            <a:custGeom>
              <a:avLst/>
              <a:gdLst/>
              <a:ahLst/>
              <a:cxnLst/>
              <a:rect l="l" t="t" r="r" b="b"/>
              <a:pathLst>
                <a:path w="572" h="5038" extrusionOk="0">
                  <a:moveTo>
                    <a:pt x="104" y="1"/>
                  </a:moveTo>
                  <a:lnTo>
                    <a:pt x="52" y="53"/>
                  </a:lnTo>
                  <a:lnTo>
                    <a:pt x="0" y="104"/>
                  </a:lnTo>
                  <a:lnTo>
                    <a:pt x="0" y="156"/>
                  </a:lnTo>
                  <a:lnTo>
                    <a:pt x="0" y="4960"/>
                  </a:lnTo>
                  <a:lnTo>
                    <a:pt x="234" y="4986"/>
                  </a:lnTo>
                  <a:lnTo>
                    <a:pt x="467" y="5038"/>
                  </a:lnTo>
                  <a:lnTo>
                    <a:pt x="467" y="156"/>
                  </a:lnTo>
                  <a:lnTo>
                    <a:pt x="493" y="104"/>
                  </a:lnTo>
                  <a:lnTo>
                    <a:pt x="519" y="53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1020975" y="2098650"/>
              <a:ext cx="18850" cy="18200"/>
            </a:xfrm>
            <a:custGeom>
              <a:avLst/>
              <a:gdLst/>
              <a:ahLst/>
              <a:cxnLst/>
              <a:rect l="l" t="t" r="r" b="b"/>
              <a:pathLst>
                <a:path w="754" h="728" extrusionOk="0">
                  <a:moveTo>
                    <a:pt x="364" y="0"/>
                  </a:moveTo>
                  <a:lnTo>
                    <a:pt x="234" y="26"/>
                  </a:lnTo>
                  <a:lnTo>
                    <a:pt x="104" y="104"/>
                  </a:lnTo>
                  <a:lnTo>
                    <a:pt x="26" y="208"/>
                  </a:lnTo>
                  <a:lnTo>
                    <a:pt x="0" y="364"/>
                  </a:lnTo>
                  <a:lnTo>
                    <a:pt x="26" y="493"/>
                  </a:lnTo>
                  <a:lnTo>
                    <a:pt x="104" y="623"/>
                  </a:lnTo>
                  <a:lnTo>
                    <a:pt x="234" y="701"/>
                  </a:lnTo>
                  <a:lnTo>
                    <a:pt x="364" y="727"/>
                  </a:lnTo>
                  <a:lnTo>
                    <a:pt x="520" y="701"/>
                  </a:lnTo>
                  <a:lnTo>
                    <a:pt x="624" y="623"/>
                  </a:lnTo>
                  <a:lnTo>
                    <a:pt x="727" y="493"/>
                  </a:lnTo>
                  <a:lnTo>
                    <a:pt x="753" y="364"/>
                  </a:lnTo>
                  <a:lnTo>
                    <a:pt x="727" y="208"/>
                  </a:lnTo>
                  <a:lnTo>
                    <a:pt x="624" y="104"/>
                  </a:lnTo>
                  <a:lnTo>
                    <a:pt x="520" y="26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1071600" y="2049950"/>
              <a:ext cx="18850" cy="18200"/>
            </a:xfrm>
            <a:custGeom>
              <a:avLst/>
              <a:gdLst/>
              <a:ahLst/>
              <a:cxnLst/>
              <a:rect l="l" t="t" r="r" b="b"/>
              <a:pathLst>
                <a:path w="754" h="728" extrusionOk="0">
                  <a:moveTo>
                    <a:pt x="364" y="1"/>
                  </a:moveTo>
                  <a:lnTo>
                    <a:pt x="234" y="27"/>
                  </a:lnTo>
                  <a:lnTo>
                    <a:pt x="105" y="104"/>
                  </a:lnTo>
                  <a:lnTo>
                    <a:pt x="27" y="208"/>
                  </a:lnTo>
                  <a:lnTo>
                    <a:pt x="1" y="364"/>
                  </a:lnTo>
                  <a:lnTo>
                    <a:pt x="27" y="494"/>
                  </a:lnTo>
                  <a:lnTo>
                    <a:pt x="105" y="624"/>
                  </a:lnTo>
                  <a:lnTo>
                    <a:pt x="234" y="702"/>
                  </a:lnTo>
                  <a:lnTo>
                    <a:pt x="364" y="728"/>
                  </a:lnTo>
                  <a:lnTo>
                    <a:pt x="520" y="702"/>
                  </a:lnTo>
                  <a:lnTo>
                    <a:pt x="650" y="624"/>
                  </a:lnTo>
                  <a:lnTo>
                    <a:pt x="728" y="494"/>
                  </a:lnTo>
                  <a:lnTo>
                    <a:pt x="754" y="364"/>
                  </a:lnTo>
                  <a:lnTo>
                    <a:pt x="728" y="208"/>
                  </a:lnTo>
                  <a:lnTo>
                    <a:pt x="650" y="104"/>
                  </a:lnTo>
                  <a:lnTo>
                    <a:pt x="520" y="2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1117700" y="2077225"/>
              <a:ext cx="18850" cy="18850"/>
            </a:xfrm>
            <a:custGeom>
              <a:avLst/>
              <a:gdLst/>
              <a:ahLst/>
              <a:cxnLst/>
              <a:rect l="l" t="t" r="r" b="b"/>
              <a:pathLst>
                <a:path w="754" h="754" extrusionOk="0">
                  <a:moveTo>
                    <a:pt x="364" y="0"/>
                  </a:moveTo>
                  <a:lnTo>
                    <a:pt x="234" y="26"/>
                  </a:lnTo>
                  <a:lnTo>
                    <a:pt x="104" y="104"/>
                  </a:lnTo>
                  <a:lnTo>
                    <a:pt x="26" y="234"/>
                  </a:lnTo>
                  <a:lnTo>
                    <a:pt x="0" y="364"/>
                  </a:lnTo>
                  <a:lnTo>
                    <a:pt x="26" y="519"/>
                  </a:lnTo>
                  <a:lnTo>
                    <a:pt x="104" y="623"/>
                  </a:lnTo>
                  <a:lnTo>
                    <a:pt x="234" y="701"/>
                  </a:lnTo>
                  <a:lnTo>
                    <a:pt x="364" y="753"/>
                  </a:lnTo>
                  <a:lnTo>
                    <a:pt x="520" y="701"/>
                  </a:lnTo>
                  <a:lnTo>
                    <a:pt x="623" y="623"/>
                  </a:lnTo>
                  <a:lnTo>
                    <a:pt x="701" y="519"/>
                  </a:lnTo>
                  <a:lnTo>
                    <a:pt x="753" y="364"/>
                  </a:lnTo>
                  <a:lnTo>
                    <a:pt x="701" y="234"/>
                  </a:lnTo>
                  <a:lnTo>
                    <a:pt x="623" y="104"/>
                  </a:lnTo>
                  <a:lnTo>
                    <a:pt x="520" y="26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1163775" y="2059050"/>
              <a:ext cx="18850" cy="18200"/>
            </a:xfrm>
            <a:custGeom>
              <a:avLst/>
              <a:gdLst/>
              <a:ahLst/>
              <a:cxnLst/>
              <a:rect l="l" t="t" r="r" b="b"/>
              <a:pathLst>
                <a:path w="754" h="728" extrusionOk="0">
                  <a:moveTo>
                    <a:pt x="364" y="0"/>
                  </a:moveTo>
                  <a:lnTo>
                    <a:pt x="234" y="26"/>
                  </a:lnTo>
                  <a:lnTo>
                    <a:pt x="105" y="104"/>
                  </a:lnTo>
                  <a:lnTo>
                    <a:pt x="27" y="234"/>
                  </a:lnTo>
                  <a:lnTo>
                    <a:pt x="1" y="364"/>
                  </a:lnTo>
                  <a:lnTo>
                    <a:pt x="27" y="519"/>
                  </a:lnTo>
                  <a:lnTo>
                    <a:pt x="105" y="623"/>
                  </a:lnTo>
                  <a:lnTo>
                    <a:pt x="234" y="701"/>
                  </a:lnTo>
                  <a:lnTo>
                    <a:pt x="364" y="727"/>
                  </a:lnTo>
                  <a:lnTo>
                    <a:pt x="520" y="701"/>
                  </a:lnTo>
                  <a:lnTo>
                    <a:pt x="624" y="623"/>
                  </a:lnTo>
                  <a:lnTo>
                    <a:pt x="702" y="519"/>
                  </a:lnTo>
                  <a:lnTo>
                    <a:pt x="754" y="364"/>
                  </a:lnTo>
                  <a:lnTo>
                    <a:pt x="702" y="234"/>
                  </a:lnTo>
                  <a:lnTo>
                    <a:pt x="624" y="104"/>
                  </a:lnTo>
                  <a:lnTo>
                    <a:pt x="520" y="26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1209875" y="2035025"/>
              <a:ext cx="18200" cy="18200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364" y="0"/>
                  </a:moveTo>
                  <a:lnTo>
                    <a:pt x="234" y="26"/>
                  </a:lnTo>
                  <a:lnTo>
                    <a:pt x="104" y="104"/>
                  </a:lnTo>
                  <a:lnTo>
                    <a:pt x="26" y="234"/>
                  </a:lnTo>
                  <a:lnTo>
                    <a:pt x="0" y="364"/>
                  </a:lnTo>
                  <a:lnTo>
                    <a:pt x="26" y="520"/>
                  </a:lnTo>
                  <a:lnTo>
                    <a:pt x="104" y="624"/>
                  </a:lnTo>
                  <a:lnTo>
                    <a:pt x="234" y="701"/>
                  </a:lnTo>
                  <a:lnTo>
                    <a:pt x="364" y="727"/>
                  </a:lnTo>
                  <a:lnTo>
                    <a:pt x="520" y="701"/>
                  </a:lnTo>
                  <a:lnTo>
                    <a:pt x="623" y="624"/>
                  </a:lnTo>
                  <a:lnTo>
                    <a:pt x="701" y="520"/>
                  </a:lnTo>
                  <a:lnTo>
                    <a:pt x="727" y="364"/>
                  </a:lnTo>
                  <a:lnTo>
                    <a:pt x="701" y="234"/>
                  </a:lnTo>
                  <a:lnTo>
                    <a:pt x="623" y="104"/>
                  </a:lnTo>
                  <a:lnTo>
                    <a:pt x="520" y="26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1255950" y="2012950"/>
              <a:ext cx="18200" cy="18200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364" y="1"/>
                  </a:moveTo>
                  <a:lnTo>
                    <a:pt x="235" y="27"/>
                  </a:lnTo>
                  <a:lnTo>
                    <a:pt x="105" y="104"/>
                  </a:lnTo>
                  <a:lnTo>
                    <a:pt x="27" y="234"/>
                  </a:lnTo>
                  <a:lnTo>
                    <a:pt x="1" y="364"/>
                  </a:lnTo>
                  <a:lnTo>
                    <a:pt x="27" y="520"/>
                  </a:lnTo>
                  <a:lnTo>
                    <a:pt x="105" y="624"/>
                  </a:lnTo>
                  <a:lnTo>
                    <a:pt x="235" y="702"/>
                  </a:lnTo>
                  <a:lnTo>
                    <a:pt x="364" y="728"/>
                  </a:lnTo>
                  <a:lnTo>
                    <a:pt x="520" y="702"/>
                  </a:lnTo>
                  <a:lnTo>
                    <a:pt x="624" y="624"/>
                  </a:lnTo>
                  <a:lnTo>
                    <a:pt x="702" y="520"/>
                  </a:lnTo>
                  <a:lnTo>
                    <a:pt x="728" y="364"/>
                  </a:lnTo>
                  <a:lnTo>
                    <a:pt x="702" y="234"/>
                  </a:lnTo>
                  <a:lnTo>
                    <a:pt x="624" y="104"/>
                  </a:lnTo>
                  <a:lnTo>
                    <a:pt x="520" y="2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1002800" y="2230400"/>
              <a:ext cx="201900" cy="18225"/>
            </a:xfrm>
            <a:custGeom>
              <a:avLst/>
              <a:gdLst/>
              <a:ahLst/>
              <a:cxnLst/>
              <a:rect l="l" t="t" r="r" b="b"/>
              <a:pathLst>
                <a:path w="8076" h="729" extrusionOk="0">
                  <a:moveTo>
                    <a:pt x="364" y="1"/>
                  </a:moveTo>
                  <a:lnTo>
                    <a:pt x="234" y="27"/>
                  </a:lnTo>
                  <a:lnTo>
                    <a:pt x="104" y="105"/>
                  </a:lnTo>
                  <a:lnTo>
                    <a:pt x="26" y="209"/>
                  </a:lnTo>
                  <a:lnTo>
                    <a:pt x="0" y="364"/>
                  </a:lnTo>
                  <a:lnTo>
                    <a:pt x="26" y="494"/>
                  </a:lnTo>
                  <a:lnTo>
                    <a:pt x="78" y="598"/>
                  </a:lnTo>
                  <a:lnTo>
                    <a:pt x="130" y="650"/>
                  </a:lnTo>
                  <a:lnTo>
                    <a:pt x="208" y="702"/>
                  </a:lnTo>
                  <a:lnTo>
                    <a:pt x="286" y="728"/>
                  </a:lnTo>
                  <a:lnTo>
                    <a:pt x="1143" y="728"/>
                  </a:lnTo>
                  <a:lnTo>
                    <a:pt x="1091" y="676"/>
                  </a:lnTo>
                  <a:lnTo>
                    <a:pt x="1065" y="650"/>
                  </a:lnTo>
                  <a:lnTo>
                    <a:pt x="1065" y="598"/>
                  </a:lnTo>
                  <a:lnTo>
                    <a:pt x="1065" y="546"/>
                  </a:lnTo>
                  <a:lnTo>
                    <a:pt x="1091" y="494"/>
                  </a:lnTo>
                  <a:lnTo>
                    <a:pt x="1143" y="468"/>
                  </a:lnTo>
                  <a:lnTo>
                    <a:pt x="8076" y="468"/>
                  </a:lnTo>
                  <a:lnTo>
                    <a:pt x="7972" y="235"/>
                  </a:lnTo>
                  <a:lnTo>
                    <a:pt x="7920" y="1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1205325" y="2086300"/>
              <a:ext cx="16250" cy="114275"/>
            </a:xfrm>
            <a:custGeom>
              <a:avLst/>
              <a:gdLst/>
              <a:ahLst/>
              <a:cxnLst/>
              <a:rect l="l" t="t" r="r" b="b"/>
              <a:pathLst>
                <a:path w="650" h="4571" extrusionOk="0">
                  <a:moveTo>
                    <a:pt x="156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1" y="105"/>
                  </a:lnTo>
                  <a:lnTo>
                    <a:pt x="1" y="182"/>
                  </a:lnTo>
                  <a:lnTo>
                    <a:pt x="1" y="4571"/>
                  </a:lnTo>
                  <a:lnTo>
                    <a:pt x="104" y="4389"/>
                  </a:lnTo>
                  <a:lnTo>
                    <a:pt x="208" y="4233"/>
                  </a:lnTo>
                  <a:lnTo>
                    <a:pt x="338" y="4103"/>
                  </a:lnTo>
                  <a:lnTo>
                    <a:pt x="468" y="3947"/>
                  </a:lnTo>
                  <a:lnTo>
                    <a:pt x="468" y="182"/>
                  </a:lnTo>
                  <a:lnTo>
                    <a:pt x="494" y="105"/>
                  </a:lnTo>
                  <a:lnTo>
                    <a:pt x="520" y="53"/>
                  </a:lnTo>
                  <a:lnTo>
                    <a:pt x="572" y="27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1016425" y="2008400"/>
              <a:ext cx="262275" cy="112975"/>
            </a:xfrm>
            <a:custGeom>
              <a:avLst/>
              <a:gdLst/>
              <a:ahLst/>
              <a:cxnLst/>
              <a:rect l="l" t="t" r="r" b="b"/>
              <a:pathLst>
                <a:path w="10491" h="4519" extrusionOk="0">
                  <a:moveTo>
                    <a:pt x="10023" y="364"/>
                  </a:moveTo>
                  <a:lnTo>
                    <a:pt x="10075" y="416"/>
                  </a:lnTo>
                  <a:lnTo>
                    <a:pt x="10127" y="468"/>
                  </a:lnTo>
                  <a:lnTo>
                    <a:pt x="10153" y="546"/>
                  </a:lnTo>
                  <a:lnTo>
                    <a:pt x="10127" y="624"/>
                  </a:lnTo>
                  <a:lnTo>
                    <a:pt x="10075" y="676"/>
                  </a:lnTo>
                  <a:lnTo>
                    <a:pt x="10023" y="728"/>
                  </a:lnTo>
                  <a:lnTo>
                    <a:pt x="9945" y="754"/>
                  </a:lnTo>
                  <a:lnTo>
                    <a:pt x="9867" y="728"/>
                  </a:lnTo>
                  <a:lnTo>
                    <a:pt x="9816" y="676"/>
                  </a:lnTo>
                  <a:lnTo>
                    <a:pt x="9764" y="624"/>
                  </a:lnTo>
                  <a:lnTo>
                    <a:pt x="9764" y="546"/>
                  </a:lnTo>
                  <a:lnTo>
                    <a:pt x="9764" y="468"/>
                  </a:lnTo>
                  <a:lnTo>
                    <a:pt x="9816" y="416"/>
                  </a:lnTo>
                  <a:lnTo>
                    <a:pt x="9867" y="364"/>
                  </a:lnTo>
                  <a:close/>
                  <a:moveTo>
                    <a:pt x="8180" y="1247"/>
                  </a:moveTo>
                  <a:lnTo>
                    <a:pt x="8232" y="1299"/>
                  </a:lnTo>
                  <a:lnTo>
                    <a:pt x="8284" y="1351"/>
                  </a:lnTo>
                  <a:lnTo>
                    <a:pt x="8310" y="1429"/>
                  </a:lnTo>
                  <a:lnTo>
                    <a:pt x="8284" y="1507"/>
                  </a:lnTo>
                  <a:lnTo>
                    <a:pt x="8232" y="1559"/>
                  </a:lnTo>
                  <a:lnTo>
                    <a:pt x="8180" y="1611"/>
                  </a:lnTo>
                  <a:lnTo>
                    <a:pt x="8024" y="1611"/>
                  </a:lnTo>
                  <a:lnTo>
                    <a:pt x="7972" y="1559"/>
                  </a:lnTo>
                  <a:lnTo>
                    <a:pt x="7946" y="1507"/>
                  </a:lnTo>
                  <a:lnTo>
                    <a:pt x="7920" y="1429"/>
                  </a:lnTo>
                  <a:lnTo>
                    <a:pt x="7946" y="1351"/>
                  </a:lnTo>
                  <a:lnTo>
                    <a:pt x="7972" y="1299"/>
                  </a:lnTo>
                  <a:lnTo>
                    <a:pt x="8024" y="1247"/>
                  </a:lnTo>
                  <a:close/>
                  <a:moveTo>
                    <a:pt x="2649" y="1844"/>
                  </a:moveTo>
                  <a:lnTo>
                    <a:pt x="2727" y="1896"/>
                  </a:lnTo>
                  <a:lnTo>
                    <a:pt x="2753" y="1948"/>
                  </a:lnTo>
                  <a:lnTo>
                    <a:pt x="2779" y="2026"/>
                  </a:lnTo>
                  <a:lnTo>
                    <a:pt x="2753" y="2104"/>
                  </a:lnTo>
                  <a:lnTo>
                    <a:pt x="2727" y="2156"/>
                  </a:lnTo>
                  <a:lnTo>
                    <a:pt x="2649" y="2208"/>
                  </a:lnTo>
                  <a:lnTo>
                    <a:pt x="2519" y="2208"/>
                  </a:lnTo>
                  <a:lnTo>
                    <a:pt x="2441" y="2156"/>
                  </a:lnTo>
                  <a:lnTo>
                    <a:pt x="2415" y="2104"/>
                  </a:lnTo>
                  <a:lnTo>
                    <a:pt x="2389" y="2026"/>
                  </a:lnTo>
                  <a:lnTo>
                    <a:pt x="2415" y="1948"/>
                  </a:lnTo>
                  <a:lnTo>
                    <a:pt x="2441" y="1896"/>
                  </a:lnTo>
                  <a:lnTo>
                    <a:pt x="2519" y="1844"/>
                  </a:lnTo>
                  <a:close/>
                  <a:moveTo>
                    <a:pt x="6336" y="2208"/>
                  </a:moveTo>
                  <a:lnTo>
                    <a:pt x="6414" y="2260"/>
                  </a:lnTo>
                  <a:lnTo>
                    <a:pt x="6440" y="2312"/>
                  </a:lnTo>
                  <a:lnTo>
                    <a:pt x="6466" y="2390"/>
                  </a:lnTo>
                  <a:lnTo>
                    <a:pt x="6440" y="2468"/>
                  </a:lnTo>
                  <a:lnTo>
                    <a:pt x="6414" y="2519"/>
                  </a:lnTo>
                  <a:lnTo>
                    <a:pt x="6336" y="2571"/>
                  </a:lnTo>
                  <a:lnTo>
                    <a:pt x="6180" y="2571"/>
                  </a:lnTo>
                  <a:lnTo>
                    <a:pt x="6128" y="2519"/>
                  </a:lnTo>
                  <a:lnTo>
                    <a:pt x="6102" y="2468"/>
                  </a:lnTo>
                  <a:lnTo>
                    <a:pt x="6077" y="2390"/>
                  </a:lnTo>
                  <a:lnTo>
                    <a:pt x="6102" y="2312"/>
                  </a:lnTo>
                  <a:lnTo>
                    <a:pt x="6128" y="2260"/>
                  </a:lnTo>
                  <a:lnTo>
                    <a:pt x="6180" y="2208"/>
                  </a:lnTo>
                  <a:close/>
                  <a:moveTo>
                    <a:pt x="4415" y="2935"/>
                  </a:moveTo>
                  <a:lnTo>
                    <a:pt x="4493" y="2961"/>
                  </a:lnTo>
                  <a:lnTo>
                    <a:pt x="4571" y="2987"/>
                  </a:lnTo>
                  <a:lnTo>
                    <a:pt x="4596" y="3065"/>
                  </a:lnTo>
                  <a:lnTo>
                    <a:pt x="4622" y="3117"/>
                  </a:lnTo>
                  <a:lnTo>
                    <a:pt x="4596" y="3195"/>
                  </a:lnTo>
                  <a:lnTo>
                    <a:pt x="4571" y="3272"/>
                  </a:lnTo>
                  <a:lnTo>
                    <a:pt x="4493" y="3298"/>
                  </a:lnTo>
                  <a:lnTo>
                    <a:pt x="4415" y="3324"/>
                  </a:lnTo>
                  <a:lnTo>
                    <a:pt x="4363" y="3298"/>
                  </a:lnTo>
                  <a:lnTo>
                    <a:pt x="4285" y="3272"/>
                  </a:lnTo>
                  <a:lnTo>
                    <a:pt x="4259" y="3195"/>
                  </a:lnTo>
                  <a:lnTo>
                    <a:pt x="4233" y="3117"/>
                  </a:lnTo>
                  <a:lnTo>
                    <a:pt x="4259" y="3065"/>
                  </a:lnTo>
                  <a:lnTo>
                    <a:pt x="4285" y="2987"/>
                  </a:lnTo>
                  <a:lnTo>
                    <a:pt x="4363" y="2961"/>
                  </a:lnTo>
                  <a:lnTo>
                    <a:pt x="4415" y="2935"/>
                  </a:lnTo>
                  <a:close/>
                  <a:moveTo>
                    <a:pt x="546" y="3766"/>
                  </a:moveTo>
                  <a:lnTo>
                    <a:pt x="624" y="3792"/>
                  </a:lnTo>
                  <a:lnTo>
                    <a:pt x="702" y="3844"/>
                  </a:lnTo>
                  <a:lnTo>
                    <a:pt x="728" y="3896"/>
                  </a:lnTo>
                  <a:lnTo>
                    <a:pt x="754" y="3974"/>
                  </a:lnTo>
                  <a:lnTo>
                    <a:pt x="728" y="4051"/>
                  </a:lnTo>
                  <a:lnTo>
                    <a:pt x="702" y="4103"/>
                  </a:lnTo>
                  <a:lnTo>
                    <a:pt x="624" y="4155"/>
                  </a:lnTo>
                  <a:lnTo>
                    <a:pt x="494" y="4155"/>
                  </a:lnTo>
                  <a:lnTo>
                    <a:pt x="416" y="4103"/>
                  </a:lnTo>
                  <a:lnTo>
                    <a:pt x="390" y="4051"/>
                  </a:lnTo>
                  <a:lnTo>
                    <a:pt x="364" y="3974"/>
                  </a:lnTo>
                  <a:lnTo>
                    <a:pt x="390" y="3896"/>
                  </a:lnTo>
                  <a:lnTo>
                    <a:pt x="416" y="3844"/>
                  </a:lnTo>
                  <a:lnTo>
                    <a:pt x="494" y="3792"/>
                  </a:lnTo>
                  <a:lnTo>
                    <a:pt x="546" y="3766"/>
                  </a:lnTo>
                  <a:close/>
                  <a:moveTo>
                    <a:pt x="9945" y="1"/>
                  </a:moveTo>
                  <a:lnTo>
                    <a:pt x="9842" y="27"/>
                  </a:lnTo>
                  <a:lnTo>
                    <a:pt x="9738" y="53"/>
                  </a:lnTo>
                  <a:lnTo>
                    <a:pt x="9634" y="105"/>
                  </a:lnTo>
                  <a:lnTo>
                    <a:pt x="9556" y="183"/>
                  </a:lnTo>
                  <a:lnTo>
                    <a:pt x="9478" y="260"/>
                  </a:lnTo>
                  <a:lnTo>
                    <a:pt x="9426" y="364"/>
                  </a:lnTo>
                  <a:lnTo>
                    <a:pt x="9400" y="468"/>
                  </a:lnTo>
                  <a:lnTo>
                    <a:pt x="9400" y="598"/>
                  </a:lnTo>
                  <a:lnTo>
                    <a:pt x="8517" y="1065"/>
                  </a:lnTo>
                  <a:lnTo>
                    <a:pt x="8439" y="988"/>
                  </a:lnTo>
                  <a:lnTo>
                    <a:pt x="8336" y="936"/>
                  </a:lnTo>
                  <a:lnTo>
                    <a:pt x="8232" y="910"/>
                  </a:lnTo>
                  <a:lnTo>
                    <a:pt x="8102" y="884"/>
                  </a:lnTo>
                  <a:lnTo>
                    <a:pt x="7972" y="910"/>
                  </a:lnTo>
                  <a:lnTo>
                    <a:pt x="7868" y="936"/>
                  </a:lnTo>
                  <a:lnTo>
                    <a:pt x="7764" y="1013"/>
                  </a:lnTo>
                  <a:lnTo>
                    <a:pt x="7686" y="1091"/>
                  </a:lnTo>
                  <a:lnTo>
                    <a:pt x="7608" y="1195"/>
                  </a:lnTo>
                  <a:lnTo>
                    <a:pt x="7583" y="1325"/>
                  </a:lnTo>
                  <a:lnTo>
                    <a:pt x="7557" y="1455"/>
                  </a:lnTo>
                  <a:lnTo>
                    <a:pt x="7583" y="1585"/>
                  </a:lnTo>
                  <a:lnTo>
                    <a:pt x="6674" y="2026"/>
                  </a:lnTo>
                  <a:lnTo>
                    <a:pt x="6596" y="1948"/>
                  </a:lnTo>
                  <a:lnTo>
                    <a:pt x="6492" y="1896"/>
                  </a:lnTo>
                  <a:lnTo>
                    <a:pt x="6388" y="1870"/>
                  </a:lnTo>
                  <a:lnTo>
                    <a:pt x="6258" y="1844"/>
                  </a:lnTo>
                  <a:lnTo>
                    <a:pt x="6154" y="1870"/>
                  </a:lnTo>
                  <a:lnTo>
                    <a:pt x="6025" y="1896"/>
                  </a:lnTo>
                  <a:lnTo>
                    <a:pt x="5947" y="1948"/>
                  </a:lnTo>
                  <a:lnTo>
                    <a:pt x="5843" y="2026"/>
                  </a:lnTo>
                  <a:lnTo>
                    <a:pt x="5791" y="2130"/>
                  </a:lnTo>
                  <a:lnTo>
                    <a:pt x="5739" y="2234"/>
                  </a:lnTo>
                  <a:lnTo>
                    <a:pt x="5713" y="2338"/>
                  </a:lnTo>
                  <a:lnTo>
                    <a:pt x="5739" y="2468"/>
                  </a:lnTo>
                  <a:lnTo>
                    <a:pt x="4908" y="2883"/>
                  </a:lnTo>
                  <a:lnTo>
                    <a:pt x="4830" y="2753"/>
                  </a:lnTo>
                  <a:lnTo>
                    <a:pt x="4700" y="2649"/>
                  </a:lnTo>
                  <a:lnTo>
                    <a:pt x="4571" y="2597"/>
                  </a:lnTo>
                  <a:lnTo>
                    <a:pt x="4415" y="2571"/>
                  </a:lnTo>
                  <a:lnTo>
                    <a:pt x="4285" y="2597"/>
                  </a:lnTo>
                  <a:lnTo>
                    <a:pt x="4155" y="2649"/>
                  </a:lnTo>
                  <a:lnTo>
                    <a:pt x="4051" y="2727"/>
                  </a:lnTo>
                  <a:lnTo>
                    <a:pt x="3973" y="2831"/>
                  </a:lnTo>
                  <a:lnTo>
                    <a:pt x="3090" y="2208"/>
                  </a:lnTo>
                  <a:lnTo>
                    <a:pt x="3116" y="2130"/>
                  </a:lnTo>
                  <a:lnTo>
                    <a:pt x="3142" y="2026"/>
                  </a:lnTo>
                  <a:lnTo>
                    <a:pt x="3116" y="1922"/>
                  </a:lnTo>
                  <a:lnTo>
                    <a:pt x="3090" y="1818"/>
                  </a:lnTo>
                  <a:lnTo>
                    <a:pt x="3039" y="1715"/>
                  </a:lnTo>
                  <a:lnTo>
                    <a:pt x="2961" y="1637"/>
                  </a:lnTo>
                  <a:lnTo>
                    <a:pt x="2883" y="1559"/>
                  </a:lnTo>
                  <a:lnTo>
                    <a:pt x="2805" y="1533"/>
                  </a:lnTo>
                  <a:lnTo>
                    <a:pt x="2701" y="1481"/>
                  </a:lnTo>
                  <a:lnTo>
                    <a:pt x="2467" y="1481"/>
                  </a:lnTo>
                  <a:lnTo>
                    <a:pt x="2363" y="1533"/>
                  </a:lnTo>
                  <a:lnTo>
                    <a:pt x="2286" y="1559"/>
                  </a:lnTo>
                  <a:lnTo>
                    <a:pt x="2208" y="1637"/>
                  </a:lnTo>
                  <a:lnTo>
                    <a:pt x="2130" y="1715"/>
                  </a:lnTo>
                  <a:lnTo>
                    <a:pt x="2078" y="1818"/>
                  </a:lnTo>
                  <a:lnTo>
                    <a:pt x="2052" y="1922"/>
                  </a:lnTo>
                  <a:lnTo>
                    <a:pt x="2026" y="2026"/>
                  </a:lnTo>
                  <a:lnTo>
                    <a:pt x="2052" y="2130"/>
                  </a:lnTo>
                  <a:lnTo>
                    <a:pt x="2078" y="2234"/>
                  </a:lnTo>
                  <a:lnTo>
                    <a:pt x="806" y="3480"/>
                  </a:lnTo>
                  <a:lnTo>
                    <a:pt x="676" y="3428"/>
                  </a:lnTo>
                  <a:lnTo>
                    <a:pt x="442" y="3428"/>
                  </a:lnTo>
                  <a:lnTo>
                    <a:pt x="338" y="3454"/>
                  </a:lnTo>
                  <a:lnTo>
                    <a:pt x="260" y="3506"/>
                  </a:lnTo>
                  <a:lnTo>
                    <a:pt x="182" y="3584"/>
                  </a:lnTo>
                  <a:lnTo>
                    <a:pt x="104" y="3662"/>
                  </a:lnTo>
                  <a:lnTo>
                    <a:pt x="53" y="3766"/>
                  </a:lnTo>
                  <a:lnTo>
                    <a:pt x="27" y="3870"/>
                  </a:lnTo>
                  <a:lnTo>
                    <a:pt x="1" y="3974"/>
                  </a:lnTo>
                  <a:lnTo>
                    <a:pt x="27" y="4077"/>
                  </a:lnTo>
                  <a:lnTo>
                    <a:pt x="53" y="4181"/>
                  </a:lnTo>
                  <a:lnTo>
                    <a:pt x="104" y="4259"/>
                  </a:lnTo>
                  <a:lnTo>
                    <a:pt x="182" y="4363"/>
                  </a:lnTo>
                  <a:lnTo>
                    <a:pt x="260" y="4415"/>
                  </a:lnTo>
                  <a:lnTo>
                    <a:pt x="338" y="4467"/>
                  </a:lnTo>
                  <a:lnTo>
                    <a:pt x="442" y="4493"/>
                  </a:lnTo>
                  <a:lnTo>
                    <a:pt x="546" y="4519"/>
                  </a:lnTo>
                  <a:lnTo>
                    <a:pt x="676" y="4493"/>
                  </a:lnTo>
                  <a:lnTo>
                    <a:pt x="780" y="4467"/>
                  </a:lnTo>
                  <a:lnTo>
                    <a:pt x="857" y="4415"/>
                  </a:lnTo>
                  <a:lnTo>
                    <a:pt x="935" y="4363"/>
                  </a:lnTo>
                  <a:lnTo>
                    <a:pt x="1013" y="4259"/>
                  </a:lnTo>
                  <a:lnTo>
                    <a:pt x="1065" y="4181"/>
                  </a:lnTo>
                  <a:lnTo>
                    <a:pt x="1091" y="4077"/>
                  </a:lnTo>
                  <a:lnTo>
                    <a:pt x="1091" y="3974"/>
                  </a:lnTo>
                  <a:lnTo>
                    <a:pt x="1091" y="3844"/>
                  </a:lnTo>
                  <a:lnTo>
                    <a:pt x="1039" y="3740"/>
                  </a:lnTo>
                  <a:lnTo>
                    <a:pt x="2312" y="2494"/>
                  </a:lnTo>
                  <a:lnTo>
                    <a:pt x="2441" y="2545"/>
                  </a:lnTo>
                  <a:lnTo>
                    <a:pt x="2571" y="2571"/>
                  </a:lnTo>
                  <a:lnTo>
                    <a:pt x="2727" y="2545"/>
                  </a:lnTo>
                  <a:lnTo>
                    <a:pt x="2857" y="2494"/>
                  </a:lnTo>
                  <a:lnTo>
                    <a:pt x="3895" y="3221"/>
                  </a:lnTo>
                  <a:lnTo>
                    <a:pt x="3921" y="3324"/>
                  </a:lnTo>
                  <a:lnTo>
                    <a:pt x="3947" y="3402"/>
                  </a:lnTo>
                  <a:lnTo>
                    <a:pt x="3999" y="3480"/>
                  </a:lnTo>
                  <a:lnTo>
                    <a:pt x="4077" y="3532"/>
                  </a:lnTo>
                  <a:lnTo>
                    <a:pt x="4155" y="3610"/>
                  </a:lnTo>
                  <a:lnTo>
                    <a:pt x="4233" y="3636"/>
                  </a:lnTo>
                  <a:lnTo>
                    <a:pt x="4337" y="3662"/>
                  </a:lnTo>
                  <a:lnTo>
                    <a:pt x="4519" y="3662"/>
                  </a:lnTo>
                  <a:lnTo>
                    <a:pt x="4622" y="3636"/>
                  </a:lnTo>
                  <a:lnTo>
                    <a:pt x="4778" y="3558"/>
                  </a:lnTo>
                  <a:lnTo>
                    <a:pt x="4882" y="3402"/>
                  </a:lnTo>
                  <a:lnTo>
                    <a:pt x="4934" y="3324"/>
                  </a:lnTo>
                  <a:lnTo>
                    <a:pt x="4960" y="3247"/>
                  </a:lnTo>
                  <a:lnTo>
                    <a:pt x="5895" y="2779"/>
                  </a:lnTo>
                  <a:lnTo>
                    <a:pt x="5973" y="2857"/>
                  </a:lnTo>
                  <a:lnTo>
                    <a:pt x="6051" y="2909"/>
                  </a:lnTo>
                  <a:lnTo>
                    <a:pt x="6154" y="2935"/>
                  </a:lnTo>
                  <a:lnTo>
                    <a:pt x="6388" y="2935"/>
                  </a:lnTo>
                  <a:lnTo>
                    <a:pt x="6492" y="2883"/>
                  </a:lnTo>
                  <a:lnTo>
                    <a:pt x="6570" y="2831"/>
                  </a:lnTo>
                  <a:lnTo>
                    <a:pt x="6674" y="2779"/>
                  </a:lnTo>
                  <a:lnTo>
                    <a:pt x="6726" y="2675"/>
                  </a:lnTo>
                  <a:lnTo>
                    <a:pt x="6778" y="2571"/>
                  </a:lnTo>
                  <a:lnTo>
                    <a:pt x="6804" y="2468"/>
                  </a:lnTo>
                  <a:lnTo>
                    <a:pt x="6804" y="2364"/>
                  </a:lnTo>
                  <a:lnTo>
                    <a:pt x="7790" y="1870"/>
                  </a:lnTo>
                  <a:lnTo>
                    <a:pt x="7946" y="1948"/>
                  </a:lnTo>
                  <a:lnTo>
                    <a:pt x="8102" y="1974"/>
                  </a:lnTo>
                  <a:lnTo>
                    <a:pt x="8232" y="1974"/>
                  </a:lnTo>
                  <a:lnTo>
                    <a:pt x="8336" y="1922"/>
                  </a:lnTo>
                  <a:lnTo>
                    <a:pt x="8413" y="1870"/>
                  </a:lnTo>
                  <a:lnTo>
                    <a:pt x="8491" y="1818"/>
                  </a:lnTo>
                  <a:lnTo>
                    <a:pt x="8569" y="1715"/>
                  </a:lnTo>
                  <a:lnTo>
                    <a:pt x="8621" y="1637"/>
                  </a:lnTo>
                  <a:lnTo>
                    <a:pt x="8647" y="1533"/>
                  </a:lnTo>
                  <a:lnTo>
                    <a:pt x="8647" y="1403"/>
                  </a:lnTo>
                  <a:lnTo>
                    <a:pt x="9556" y="910"/>
                  </a:lnTo>
                  <a:lnTo>
                    <a:pt x="9634" y="988"/>
                  </a:lnTo>
                  <a:lnTo>
                    <a:pt x="9712" y="1039"/>
                  </a:lnTo>
                  <a:lnTo>
                    <a:pt x="9842" y="1091"/>
                  </a:lnTo>
                  <a:lnTo>
                    <a:pt x="10049" y="1091"/>
                  </a:lnTo>
                  <a:lnTo>
                    <a:pt x="10153" y="1065"/>
                  </a:lnTo>
                  <a:lnTo>
                    <a:pt x="10257" y="1013"/>
                  </a:lnTo>
                  <a:lnTo>
                    <a:pt x="10335" y="936"/>
                  </a:lnTo>
                  <a:lnTo>
                    <a:pt x="10413" y="858"/>
                  </a:lnTo>
                  <a:lnTo>
                    <a:pt x="10465" y="754"/>
                  </a:lnTo>
                  <a:lnTo>
                    <a:pt x="10491" y="650"/>
                  </a:lnTo>
                  <a:lnTo>
                    <a:pt x="10491" y="546"/>
                  </a:lnTo>
                  <a:lnTo>
                    <a:pt x="10491" y="442"/>
                  </a:lnTo>
                  <a:lnTo>
                    <a:pt x="10465" y="338"/>
                  </a:lnTo>
                  <a:lnTo>
                    <a:pt x="10413" y="235"/>
                  </a:lnTo>
                  <a:lnTo>
                    <a:pt x="10335" y="157"/>
                  </a:lnTo>
                  <a:lnTo>
                    <a:pt x="10257" y="105"/>
                  </a:lnTo>
                  <a:lnTo>
                    <a:pt x="10153" y="53"/>
                  </a:lnTo>
                  <a:lnTo>
                    <a:pt x="10049" y="27"/>
                  </a:lnTo>
                  <a:lnTo>
                    <a:pt x="9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998250" y="2045400"/>
              <a:ext cx="302525" cy="229825"/>
            </a:xfrm>
            <a:custGeom>
              <a:avLst/>
              <a:gdLst/>
              <a:ahLst/>
              <a:cxnLst/>
              <a:rect l="l" t="t" r="r" b="b"/>
              <a:pathLst>
                <a:path w="12101" h="9193" extrusionOk="0">
                  <a:moveTo>
                    <a:pt x="11062" y="364"/>
                  </a:moveTo>
                  <a:lnTo>
                    <a:pt x="11062" y="5220"/>
                  </a:lnTo>
                  <a:lnTo>
                    <a:pt x="10880" y="5142"/>
                  </a:lnTo>
                  <a:lnTo>
                    <a:pt x="10698" y="5064"/>
                  </a:lnTo>
                  <a:lnTo>
                    <a:pt x="10491" y="5012"/>
                  </a:lnTo>
                  <a:lnTo>
                    <a:pt x="10309" y="4960"/>
                  </a:lnTo>
                  <a:lnTo>
                    <a:pt x="10309" y="364"/>
                  </a:lnTo>
                  <a:close/>
                  <a:moveTo>
                    <a:pt x="9218" y="1818"/>
                  </a:moveTo>
                  <a:lnTo>
                    <a:pt x="9218" y="5116"/>
                  </a:lnTo>
                  <a:lnTo>
                    <a:pt x="9011" y="5220"/>
                  </a:lnTo>
                  <a:lnTo>
                    <a:pt x="8803" y="5324"/>
                  </a:lnTo>
                  <a:lnTo>
                    <a:pt x="8621" y="5480"/>
                  </a:lnTo>
                  <a:lnTo>
                    <a:pt x="8465" y="5635"/>
                  </a:lnTo>
                  <a:lnTo>
                    <a:pt x="8465" y="1818"/>
                  </a:lnTo>
                  <a:close/>
                  <a:moveTo>
                    <a:pt x="1844" y="4778"/>
                  </a:moveTo>
                  <a:lnTo>
                    <a:pt x="1844" y="7219"/>
                  </a:lnTo>
                  <a:lnTo>
                    <a:pt x="1091" y="7219"/>
                  </a:lnTo>
                  <a:lnTo>
                    <a:pt x="1091" y="4778"/>
                  </a:lnTo>
                  <a:close/>
                  <a:moveTo>
                    <a:pt x="5531" y="3662"/>
                  </a:moveTo>
                  <a:lnTo>
                    <a:pt x="5531" y="7219"/>
                  </a:lnTo>
                  <a:lnTo>
                    <a:pt x="4778" y="7219"/>
                  </a:lnTo>
                  <a:lnTo>
                    <a:pt x="4778" y="3662"/>
                  </a:lnTo>
                  <a:close/>
                  <a:moveTo>
                    <a:pt x="7375" y="2571"/>
                  </a:moveTo>
                  <a:lnTo>
                    <a:pt x="7375" y="7219"/>
                  </a:lnTo>
                  <a:lnTo>
                    <a:pt x="6622" y="7219"/>
                  </a:lnTo>
                  <a:lnTo>
                    <a:pt x="6622" y="2571"/>
                  </a:lnTo>
                  <a:close/>
                  <a:moveTo>
                    <a:pt x="10283" y="1"/>
                  </a:moveTo>
                  <a:lnTo>
                    <a:pt x="10153" y="27"/>
                  </a:lnTo>
                  <a:lnTo>
                    <a:pt x="10049" y="105"/>
                  </a:lnTo>
                  <a:lnTo>
                    <a:pt x="9971" y="209"/>
                  </a:lnTo>
                  <a:lnTo>
                    <a:pt x="9945" y="338"/>
                  </a:lnTo>
                  <a:lnTo>
                    <a:pt x="9945" y="4960"/>
                  </a:lnTo>
                  <a:lnTo>
                    <a:pt x="9764" y="4960"/>
                  </a:lnTo>
                  <a:lnTo>
                    <a:pt x="9556" y="4986"/>
                  </a:lnTo>
                  <a:lnTo>
                    <a:pt x="9556" y="1818"/>
                  </a:lnTo>
                  <a:lnTo>
                    <a:pt x="9530" y="1689"/>
                  </a:lnTo>
                  <a:lnTo>
                    <a:pt x="9478" y="1559"/>
                  </a:lnTo>
                  <a:lnTo>
                    <a:pt x="9348" y="1507"/>
                  </a:lnTo>
                  <a:lnTo>
                    <a:pt x="9218" y="1481"/>
                  </a:lnTo>
                  <a:lnTo>
                    <a:pt x="8439" y="1481"/>
                  </a:lnTo>
                  <a:lnTo>
                    <a:pt x="8310" y="1507"/>
                  </a:lnTo>
                  <a:lnTo>
                    <a:pt x="8206" y="1559"/>
                  </a:lnTo>
                  <a:lnTo>
                    <a:pt x="8128" y="1689"/>
                  </a:lnTo>
                  <a:lnTo>
                    <a:pt x="8102" y="1818"/>
                  </a:lnTo>
                  <a:lnTo>
                    <a:pt x="8102" y="6155"/>
                  </a:lnTo>
                  <a:lnTo>
                    <a:pt x="8024" y="6362"/>
                  </a:lnTo>
                  <a:lnTo>
                    <a:pt x="7946" y="6596"/>
                  </a:lnTo>
                  <a:lnTo>
                    <a:pt x="7920" y="6830"/>
                  </a:lnTo>
                  <a:lnTo>
                    <a:pt x="7894" y="7063"/>
                  </a:lnTo>
                  <a:lnTo>
                    <a:pt x="7894" y="7219"/>
                  </a:lnTo>
                  <a:lnTo>
                    <a:pt x="7712" y="7219"/>
                  </a:lnTo>
                  <a:lnTo>
                    <a:pt x="7712" y="2545"/>
                  </a:lnTo>
                  <a:lnTo>
                    <a:pt x="7686" y="2416"/>
                  </a:lnTo>
                  <a:lnTo>
                    <a:pt x="7634" y="2312"/>
                  </a:lnTo>
                  <a:lnTo>
                    <a:pt x="7505" y="2234"/>
                  </a:lnTo>
                  <a:lnTo>
                    <a:pt x="7375" y="2208"/>
                  </a:lnTo>
                  <a:lnTo>
                    <a:pt x="6596" y="2208"/>
                  </a:lnTo>
                  <a:lnTo>
                    <a:pt x="6466" y="2234"/>
                  </a:lnTo>
                  <a:lnTo>
                    <a:pt x="6362" y="2312"/>
                  </a:lnTo>
                  <a:lnTo>
                    <a:pt x="6284" y="2416"/>
                  </a:lnTo>
                  <a:lnTo>
                    <a:pt x="6258" y="2545"/>
                  </a:lnTo>
                  <a:lnTo>
                    <a:pt x="6258" y="7219"/>
                  </a:lnTo>
                  <a:lnTo>
                    <a:pt x="5895" y="7219"/>
                  </a:lnTo>
                  <a:lnTo>
                    <a:pt x="5895" y="3662"/>
                  </a:lnTo>
                  <a:lnTo>
                    <a:pt x="5843" y="3532"/>
                  </a:lnTo>
                  <a:lnTo>
                    <a:pt x="5791" y="3402"/>
                  </a:lnTo>
                  <a:lnTo>
                    <a:pt x="5661" y="3350"/>
                  </a:lnTo>
                  <a:lnTo>
                    <a:pt x="5531" y="3298"/>
                  </a:lnTo>
                  <a:lnTo>
                    <a:pt x="4778" y="3298"/>
                  </a:lnTo>
                  <a:lnTo>
                    <a:pt x="4622" y="3350"/>
                  </a:lnTo>
                  <a:lnTo>
                    <a:pt x="4519" y="3402"/>
                  </a:lnTo>
                  <a:lnTo>
                    <a:pt x="4441" y="3532"/>
                  </a:lnTo>
                  <a:lnTo>
                    <a:pt x="4415" y="3662"/>
                  </a:lnTo>
                  <a:lnTo>
                    <a:pt x="4415" y="7219"/>
                  </a:lnTo>
                  <a:lnTo>
                    <a:pt x="4051" y="7219"/>
                  </a:lnTo>
                  <a:lnTo>
                    <a:pt x="4051" y="2182"/>
                  </a:lnTo>
                  <a:lnTo>
                    <a:pt x="4025" y="2052"/>
                  </a:lnTo>
                  <a:lnTo>
                    <a:pt x="3947" y="1948"/>
                  </a:lnTo>
                  <a:lnTo>
                    <a:pt x="3843" y="1870"/>
                  </a:lnTo>
                  <a:lnTo>
                    <a:pt x="3688" y="1844"/>
                  </a:lnTo>
                  <a:lnTo>
                    <a:pt x="2935" y="1844"/>
                  </a:lnTo>
                  <a:lnTo>
                    <a:pt x="2779" y="1870"/>
                  </a:lnTo>
                  <a:lnTo>
                    <a:pt x="2675" y="1948"/>
                  </a:lnTo>
                  <a:lnTo>
                    <a:pt x="2597" y="2052"/>
                  </a:lnTo>
                  <a:lnTo>
                    <a:pt x="2571" y="2182"/>
                  </a:lnTo>
                  <a:lnTo>
                    <a:pt x="2571" y="3402"/>
                  </a:lnTo>
                  <a:lnTo>
                    <a:pt x="2597" y="3454"/>
                  </a:lnTo>
                  <a:lnTo>
                    <a:pt x="2623" y="3532"/>
                  </a:lnTo>
                  <a:lnTo>
                    <a:pt x="2701" y="3558"/>
                  </a:lnTo>
                  <a:lnTo>
                    <a:pt x="2753" y="3584"/>
                  </a:lnTo>
                  <a:lnTo>
                    <a:pt x="2831" y="3558"/>
                  </a:lnTo>
                  <a:lnTo>
                    <a:pt x="2883" y="3532"/>
                  </a:lnTo>
                  <a:lnTo>
                    <a:pt x="2935" y="3454"/>
                  </a:lnTo>
                  <a:lnTo>
                    <a:pt x="2935" y="3402"/>
                  </a:lnTo>
                  <a:lnTo>
                    <a:pt x="2935" y="2182"/>
                  </a:lnTo>
                  <a:lnTo>
                    <a:pt x="3688" y="2182"/>
                  </a:lnTo>
                  <a:lnTo>
                    <a:pt x="3688" y="7219"/>
                  </a:lnTo>
                  <a:lnTo>
                    <a:pt x="2935" y="7219"/>
                  </a:lnTo>
                  <a:lnTo>
                    <a:pt x="2935" y="4181"/>
                  </a:lnTo>
                  <a:lnTo>
                    <a:pt x="2935" y="4103"/>
                  </a:lnTo>
                  <a:lnTo>
                    <a:pt x="2883" y="4051"/>
                  </a:lnTo>
                  <a:lnTo>
                    <a:pt x="2831" y="4000"/>
                  </a:lnTo>
                  <a:lnTo>
                    <a:pt x="2701" y="4000"/>
                  </a:lnTo>
                  <a:lnTo>
                    <a:pt x="2623" y="4051"/>
                  </a:lnTo>
                  <a:lnTo>
                    <a:pt x="2597" y="4103"/>
                  </a:lnTo>
                  <a:lnTo>
                    <a:pt x="2571" y="4181"/>
                  </a:lnTo>
                  <a:lnTo>
                    <a:pt x="2571" y="7219"/>
                  </a:lnTo>
                  <a:lnTo>
                    <a:pt x="2208" y="7219"/>
                  </a:lnTo>
                  <a:lnTo>
                    <a:pt x="2208" y="4753"/>
                  </a:lnTo>
                  <a:lnTo>
                    <a:pt x="2182" y="4623"/>
                  </a:lnTo>
                  <a:lnTo>
                    <a:pt x="2104" y="4519"/>
                  </a:lnTo>
                  <a:lnTo>
                    <a:pt x="2000" y="4441"/>
                  </a:lnTo>
                  <a:lnTo>
                    <a:pt x="1844" y="4415"/>
                  </a:lnTo>
                  <a:lnTo>
                    <a:pt x="1091" y="4415"/>
                  </a:lnTo>
                  <a:lnTo>
                    <a:pt x="935" y="4441"/>
                  </a:lnTo>
                  <a:lnTo>
                    <a:pt x="831" y="4519"/>
                  </a:lnTo>
                  <a:lnTo>
                    <a:pt x="754" y="4623"/>
                  </a:lnTo>
                  <a:lnTo>
                    <a:pt x="728" y="4753"/>
                  </a:lnTo>
                  <a:lnTo>
                    <a:pt x="728" y="7219"/>
                  </a:lnTo>
                  <a:lnTo>
                    <a:pt x="442" y="7219"/>
                  </a:lnTo>
                  <a:lnTo>
                    <a:pt x="338" y="7245"/>
                  </a:lnTo>
                  <a:lnTo>
                    <a:pt x="234" y="7297"/>
                  </a:lnTo>
                  <a:lnTo>
                    <a:pt x="156" y="7375"/>
                  </a:lnTo>
                  <a:lnTo>
                    <a:pt x="104" y="7453"/>
                  </a:lnTo>
                  <a:lnTo>
                    <a:pt x="52" y="7557"/>
                  </a:lnTo>
                  <a:lnTo>
                    <a:pt x="1" y="7661"/>
                  </a:lnTo>
                  <a:lnTo>
                    <a:pt x="1" y="7764"/>
                  </a:lnTo>
                  <a:lnTo>
                    <a:pt x="1" y="7868"/>
                  </a:lnTo>
                  <a:lnTo>
                    <a:pt x="52" y="7972"/>
                  </a:lnTo>
                  <a:lnTo>
                    <a:pt x="104" y="8076"/>
                  </a:lnTo>
                  <a:lnTo>
                    <a:pt x="156" y="8154"/>
                  </a:lnTo>
                  <a:lnTo>
                    <a:pt x="234" y="8206"/>
                  </a:lnTo>
                  <a:lnTo>
                    <a:pt x="338" y="8258"/>
                  </a:lnTo>
                  <a:lnTo>
                    <a:pt x="442" y="8284"/>
                  </a:lnTo>
                  <a:lnTo>
                    <a:pt x="546" y="8310"/>
                  </a:lnTo>
                  <a:lnTo>
                    <a:pt x="5791" y="8310"/>
                  </a:lnTo>
                  <a:lnTo>
                    <a:pt x="5869" y="8284"/>
                  </a:lnTo>
                  <a:lnTo>
                    <a:pt x="5921" y="8258"/>
                  </a:lnTo>
                  <a:lnTo>
                    <a:pt x="5973" y="8206"/>
                  </a:lnTo>
                  <a:lnTo>
                    <a:pt x="5973" y="8128"/>
                  </a:lnTo>
                  <a:lnTo>
                    <a:pt x="5973" y="8050"/>
                  </a:lnTo>
                  <a:lnTo>
                    <a:pt x="5921" y="7998"/>
                  </a:lnTo>
                  <a:lnTo>
                    <a:pt x="5869" y="7972"/>
                  </a:lnTo>
                  <a:lnTo>
                    <a:pt x="5791" y="7946"/>
                  </a:lnTo>
                  <a:lnTo>
                    <a:pt x="468" y="7946"/>
                  </a:lnTo>
                  <a:lnTo>
                    <a:pt x="416" y="7894"/>
                  </a:lnTo>
                  <a:lnTo>
                    <a:pt x="364" y="7842"/>
                  </a:lnTo>
                  <a:lnTo>
                    <a:pt x="364" y="7764"/>
                  </a:lnTo>
                  <a:lnTo>
                    <a:pt x="364" y="7687"/>
                  </a:lnTo>
                  <a:lnTo>
                    <a:pt x="416" y="7635"/>
                  </a:lnTo>
                  <a:lnTo>
                    <a:pt x="468" y="7583"/>
                  </a:lnTo>
                  <a:lnTo>
                    <a:pt x="546" y="7557"/>
                  </a:lnTo>
                  <a:lnTo>
                    <a:pt x="7972" y="7557"/>
                  </a:lnTo>
                  <a:lnTo>
                    <a:pt x="8024" y="7764"/>
                  </a:lnTo>
                  <a:lnTo>
                    <a:pt x="8102" y="7946"/>
                  </a:lnTo>
                  <a:lnTo>
                    <a:pt x="6570" y="7946"/>
                  </a:lnTo>
                  <a:lnTo>
                    <a:pt x="6518" y="7972"/>
                  </a:lnTo>
                  <a:lnTo>
                    <a:pt x="6440" y="7998"/>
                  </a:lnTo>
                  <a:lnTo>
                    <a:pt x="6414" y="8050"/>
                  </a:lnTo>
                  <a:lnTo>
                    <a:pt x="6388" y="8128"/>
                  </a:lnTo>
                  <a:lnTo>
                    <a:pt x="6414" y="8206"/>
                  </a:lnTo>
                  <a:lnTo>
                    <a:pt x="6440" y="8258"/>
                  </a:lnTo>
                  <a:lnTo>
                    <a:pt x="6518" y="8284"/>
                  </a:lnTo>
                  <a:lnTo>
                    <a:pt x="6570" y="8310"/>
                  </a:lnTo>
                  <a:lnTo>
                    <a:pt x="8310" y="8310"/>
                  </a:lnTo>
                  <a:lnTo>
                    <a:pt x="8465" y="8492"/>
                  </a:lnTo>
                  <a:lnTo>
                    <a:pt x="8621" y="8673"/>
                  </a:lnTo>
                  <a:lnTo>
                    <a:pt x="8829" y="8829"/>
                  </a:lnTo>
                  <a:lnTo>
                    <a:pt x="9037" y="8959"/>
                  </a:lnTo>
                  <a:lnTo>
                    <a:pt x="9270" y="9063"/>
                  </a:lnTo>
                  <a:lnTo>
                    <a:pt x="9504" y="9141"/>
                  </a:lnTo>
                  <a:lnTo>
                    <a:pt x="9764" y="9167"/>
                  </a:lnTo>
                  <a:lnTo>
                    <a:pt x="10023" y="9193"/>
                  </a:lnTo>
                  <a:lnTo>
                    <a:pt x="10205" y="9193"/>
                  </a:lnTo>
                  <a:lnTo>
                    <a:pt x="10387" y="9167"/>
                  </a:lnTo>
                  <a:lnTo>
                    <a:pt x="10569" y="9115"/>
                  </a:lnTo>
                  <a:lnTo>
                    <a:pt x="10750" y="9063"/>
                  </a:lnTo>
                  <a:lnTo>
                    <a:pt x="11062" y="8907"/>
                  </a:lnTo>
                  <a:lnTo>
                    <a:pt x="11373" y="8699"/>
                  </a:lnTo>
                  <a:lnTo>
                    <a:pt x="11633" y="8466"/>
                  </a:lnTo>
                  <a:lnTo>
                    <a:pt x="11841" y="8180"/>
                  </a:lnTo>
                  <a:lnTo>
                    <a:pt x="11919" y="8024"/>
                  </a:lnTo>
                  <a:lnTo>
                    <a:pt x="11997" y="7842"/>
                  </a:lnTo>
                  <a:lnTo>
                    <a:pt x="12049" y="7687"/>
                  </a:lnTo>
                  <a:lnTo>
                    <a:pt x="12100" y="7505"/>
                  </a:lnTo>
                  <a:lnTo>
                    <a:pt x="12100" y="7427"/>
                  </a:lnTo>
                  <a:lnTo>
                    <a:pt x="12075" y="7349"/>
                  </a:lnTo>
                  <a:lnTo>
                    <a:pt x="12023" y="7323"/>
                  </a:lnTo>
                  <a:lnTo>
                    <a:pt x="11971" y="7271"/>
                  </a:lnTo>
                  <a:lnTo>
                    <a:pt x="11893" y="7271"/>
                  </a:lnTo>
                  <a:lnTo>
                    <a:pt x="11841" y="7297"/>
                  </a:lnTo>
                  <a:lnTo>
                    <a:pt x="11789" y="7349"/>
                  </a:lnTo>
                  <a:lnTo>
                    <a:pt x="11763" y="7427"/>
                  </a:lnTo>
                  <a:lnTo>
                    <a:pt x="11659" y="7713"/>
                  </a:lnTo>
                  <a:lnTo>
                    <a:pt x="11529" y="7998"/>
                  </a:lnTo>
                  <a:lnTo>
                    <a:pt x="11347" y="8232"/>
                  </a:lnTo>
                  <a:lnTo>
                    <a:pt x="11140" y="8440"/>
                  </a:lnTo>
                  <a:lnTo>
                    <a:pt x="10906" y="8595"/>
                  </a:lnTo>
                  <a:lnTo>
                    <a:pt x="10620" y="8725"/>
                  </a:lnTo>
                  <a:lnTo>
                    <a:pt x="10335" y="8803"/>
                  </a:lnTo>
                  <a:lnTo>
                    <a:pt x="10023" y="8829"/>
                  </a:lnTo>
                  <a:lnTo>
                    <a:pt x="9841" y="8829"/>
                  </a:lnTo>
                  <a:lnTo>
                    <a:pt x="9660" y="8803"/>
                  </a:lnTo>
                  <a:lnTo>
                    <a:pt x="9504" y="8751"/>
                  </a:lnTo>
                  <a:lnTo>
                    <a:pt x="9348" y="8699"/>
                  </a:lnTo>
                  <a:lnTo>
                    <a:pt x="9192" y="8621"/>
                  </a:lnTo>
                  <a:lnTo>
                    <a:pt x="9037" y="8543"/>
                  </a:lnTo>
                  <a:lnTo>
                    <a:pt x="8907" y="8440"/>
                  </a:lnTo>
                  <a:lnTo>
                    <a:pt x="8777" y="8310"/>
                  </a:lnTo>
                  <a:lnTo>
                    <a:pt x="8673" y="8206"/>
                  </a:lnTo>
                  <a:lnTo>
                    <a:pt x="8569" y="8050"/>
                  </a:lnTo>
                  <a:lnTo>
                    <a:pt x="8465" y="7920"/>
                  </a:lnTo>
                  <a:lnTo>
                    <a:pt x="8387" y="7764"/>
                  </a:lnTo>
                  <a:lnTo>
                    <a:pt x="8335" y="7583"/>
                  </a:lnTo>
                  <a:lnTo>
                    <a:pt x="8284" y="7427"/>
                  </a:lnTo>
                  <a:lnTo>
                    <a:pt x="8258" y="7245"/>
                  </a:lnTo>
                  <a:lnTo>
                    <a:pt x="8258" y="7063"/>
                  </a:lnTo>
                  <a:lnTo>
                    <a:pt x="8258" y="6882"/>
                  </a:lnTo>
                  <a:lnTo>
                    <a:pt x="8284" y="6726"/>
                  </a:lnTo>
                  <a:lnTo>
                    <a:pt x="8335" y="6544"/>
                  </a:lnTo>
                  <a:lnTo>
                    <a:pt x="8387" y="6388"/>
                  </a:lnTo>
                  <a:lnTo>
                    <a:pt x="8465" y="6233"/>
                  </a:lnTo>
                  <a:lnTo>
                    <a:pt x="8569" y="6077"/>
                  </a:lnTo>
                  <a:lnTo>
                    <a:pt x="8673" y="5947"/>
                  </a:lnTo>
                  <a:lnTo>
                    <a:pt x="8777" y="5817"/>
                  </a:lnTo>
                  <a:lnTo>
                    <a:pt x="8907" y="5713"/>
                  </a:lnTo>
                  <a:lnTo>
                    <a:pt x="9037" y="5609"/>
                  </a:lnTo>
                  <a:lnTo>
                    <a:pt x="9192" y="5506"/>
                  </a:lnTo>
                  <a:lnTo>
                    <a:pt x="9348" y="5454"/>
                  </a:lnTo>
                  <a:lnTo>
                    <a:pt x="9504" y="5376"/>
                  </a:lnTo>
                  <a:lnTo>
                    <a:pt x="9660" y="5350"/>
                  </a:lnTo>
                  <a:lnTo>
                    <a:pt x="9841" y="5324"/>
                  </a:lnTo>
                  <a:lnTo>
                    <a:pt x="10023" y="5298"/>
                  </a:lnTo>
                  <a:lnTo>
                    <a:pt x="10335" y="5324"/>
                  </a:lnTo>
                  <a:lnTo>
                    <a:pt x="10620" y="5402"/>
                  </a:lnTo>
                  <a:lnTo>
                    <a:pt x="10880" y="5531"/>
                  </a:lnTo>
                  <a:lnTo>
                    <a:pt x="11140" y="5713"/>
                  </a:lnTo>
                  <a:lnTo>
                    <a:pt x="11347" y="5921"/>
                  </a:lnTo>
                  <a:lnTo>
                    <a:pt x="11529" y="6155"/>
                  </a:lnTo>
                  <a:lnTo>
                    <a:pt x="11659" y="6414"/>
                  </a:lnTo>
                  <a:lnTo>
                    <a:pt x="11763" y="6726"/>
                  </a:lnTo>
                  <a:lnTo>
                    <a:pt x="11789" y="6778"/>
                  </a:lnTo>
                  <a:lnTo>
                    <a:pt x="11841" y="6830"/>
                  </a:lnTo>
                  <a:lnTo>
                    <a:pt x="11893" y="6856"/>
                  </a:lnTo>
                  <a:lnTo>
                    <a:pt x="11971" y="6856"/>
                  </a:lnTo>
                  <a:lnTo>
                    <a:pt x="12023" y="6830"/>
                  </a:lnTo>
                  <a:lnTo>
                    <a:pt x="12075" y="6778"/>
                  </a:lnTo>
                  <a:lnTo>
                    <a:pt x="12100" y="6726"/>
                  </a:lnTo>
                  <a:lnTo>
                    <a:pt x="12100" y="6648"/>
                  </a:lnTo>
                  <a:lnTo>
                    <a:pt x="11997" y="6310"/>
                  </a:lnTo>
                  <a:lnTo>
                    <a:pt x="11841" y="5999"/>
                  </a:lnTo>
                  <a:lnTo>
                    <a:pt x="11659" y="5713"/>
                  </a:lnTo>
                  <a:lnTo>
                    <a:pt x="11399" y="5454"/>
                  </a:lnTo>
                  <a:lnTo>
                    <a:pt x="11399" y="338"/>
                  </a:lnTo>
                  <a:lnTo>
                    <a:pt x="11373" y="209"/>
                  </a:lnTo>
                  <a:lnTo>
                    <a:pt x="11296" y="105"/>
                  </a:lnTo>
                  <a:lnTo>
                    <a:pt x="11192" y="27"/>
                  </a:lnTo>
                  <a:lnTo>
                    <a:pt x="110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1230000" y="2183025"/>
              <a:ext cx="37675" cy="78575"/>
            </a:xfrm>
            <a:custGeom>
              <a:avLst/>
              <a:gdLst/>
              <a:ahLst/>
              <a:cxnLst/>
              <a:rect l="l" t="t" r="r" b="b"/>
              <a:pathLst>
                <a:path w="1507" h="3143" extrusionOk="0">
                  <a:moveTo>
                    <a:pt x="675" y="1"/>
                  </a:moveTo>
                  <a:lnTo>
                    <a:pt x="623" y="52"/>
                  </a:lnTo>
                  <a:lnTo>
                    <a:pt x="597" y="104"/>
                  </a:lnTo>
                  <a:lnTo>
                    <a:pt x="571" y="182"/>
                  </a:lnTo>
                  <a:lnTo>
                    <a:pt x="571" y="468"/>
                  </a:lnTo>
                  <a:lnTo>
                    <a:pt x="468" y="494"/>
                  </a:lnTo>
                  <a:lnTo>
                    <a:pt x="338" y="546"/>
                  </a:lnTo>
                  <a:lnTo>
                    <a:pt x="260" y="598"/>
                  </a:lnTo>
                  <a:lnTo>
                    <a:pt x="156" y="676"/>
                  </a:lnTo>
                  <a:lnTo>
                    <a:pt x="104" y="779"/>
                  </a:lnTo>
                  <a:lnTo>
                    <a:pt x="52" y="883"/>
                  </a:lnTo>
                  <a:lnTo>
                    <a:pt x="0" y="987"/>
                  </a:lnTo>
                  <a:lnTo>
                    <a:pt x="0" y="1117"/>
                  </a:lnTo>
                  <a:lnTo>
                    <a:pt x="0" y="1247"/>
                  </a:lnTo>
                  <a:lnTo>
                    <a:pt x="52" y="1351"/>
                  </a:lnTo>
                  <a:lnTo>
                    <a:pt x="104" y="1455"/>
                  </a:lnTo>
                  <a:lnTo>
                    <a:pt x="182" y="1558"/>
                  </a:lnTo>
                  <a:lnTo>
                    <a:pt x="286" y="1636"/>
                  </a:lnTo>
                  <a:lnTo>
                    <a:pt x="390" y="1688"/>
                  </a:lnTo>
                  <a:lnTo>
                    <a:pt x="494" y="1740"/>
                  </a:lnTo>
                  <a:lnTo>
                    <a:pt x="883" y="1740"/>
                  </a:lnTo>
                  <a:lnTo>
                    <a:pt x="987" y="1766"/>
                  </a:lnTo>
                  <a:lnTo>
                    <a:pt x="1065" y="1818"/>
                  </a:lnTo>
                  <a:lnTo>
                    <a:pt x="1143" y="1922"/>
                  </a:lnTo>
                  <a:lnTo>
                    <a:pt x="1143" y="2026"/>
                  </a:lnTo>
                  <a:lnTo>
                    <a:pt x="1143" y="2130"/>
                  </a:lnTo>
                  <a:lnTo>
                    <a:pt x="1065" y="2208"/>
                  </a:lnTo>
                  <a:lnTo>
                    <a:pt x="987" y="2285"/>
                  </a:lnTo>
                  <a:lnTo>
                    <a:pt x="520" y="2285"/>
                  </a:lnTo>
                  <a:lnTo>
                    <a:pt x="468" y="2259"/>
                  </a:lnTo>
                  <a:lnTo>
                    <a:pt x="416" y="2208"/>
                  </a:lnTo>
                  <a:lnTo>
                    <a:pt x="364" y="2130"/>
                  </a:lnTo>
                  <a:lnTo>
                    <a:pt x="338" y="2078"/>
                  </a:lnTo>
                  <a:lnTo>
                    <a:pt x="286" y="2026"/>
                  </a:lnTo>
                  <a:lnTo>
                    <a:pt x="234" y="2000"/>
                  </a:lnTo>
                  <a:lnTo>
                    <a:pt x="156" y="2000"/>
                  </a:lnTo>
                  <a:lnTo>
                    <a:pt x="78" y="2052"/>
                  </a:lnTo>
                  <a:lnTo>
                    <a:pt x="52" y="2104"/>
                  </a:lnTo>
                  <a:lnTo>
                    <a:pt x="26" y="2156"/>
                  </a:lnTo>
                  <a:lnTo>
                    <a:pt x="26" y="2234"/>
                  </a:lnTo>
                  <a:lnTo>
                    <a:pt x="104" y="2389"/>
                  </a:lnTo>
                  <a:lnTo>
                    <a:pt x="234" y="2519"/>
                  </a:lnTo>
                  <a:lnTo>
                    <a:pt x="390" y="2623"/>
                  </a:lnTo>
                  <a:lnTo>
                    <a:pt x="571" y="2649"/>
                  </a:lnTo>
                  <a:lnTo>
                    <a:pt x="571" y="2961"/>
                  </a:lnTo>
                  <a:lnTo>
                    <a:pt x="597" y="3012"/>
                  </a:lnTo>
                  <a:lnTo>
                    <a:pt x="623" y="3090"/>
                  </a:lnTo>
                  <a:lnTo>
                    <a:pt x="675" y="3116"/>
                  </a:lnTo>
                  <a:lnTo>
                    <a:pt x="753" y="3142"/>
                  </a:lnTo>
                  <a:lnTo>
                    <a:pt x="831" y="3116"/>
                  </a:lnTo>
                  <a:lnTo>
                    <a:pt x="883" y="3090"/>
                  </a:lnTo>
                  <a:lnTo>
                    <a:pt x="909" y="3012"/>
                  </a:lnTo>
                  <a:lnTo>
                    <a:pt x="935" y="2961"/>
                  </a:lnTo>
                  <a:lnTo>
                    <a:pt x="935" y="2649"/>
                  </a:lnTo>
                  <a:lnTo>
                    <a:pt x="1039" y="2623"/>
                  </a:lnTo>
                  <a:lnTo>
                    <a:pt x="1169" y="2597"/>
                  </a:lnTo>
                  <a:lnTo>
                    <a:pt x="1247" y="2519"/>
                  </a:lnTo>
                  <a:lnTo>
                    <a:pt x="1350" y="2441"/>
                  </a:lnTo>
                  <a:lnTo>
                    <a:pt x="1402" y="2363"/>
                  </a:lnTo>
                  <a:lnTo>
                    <a:pt x="1454" y="2259"/>
                  </a:lnTo>
                  <a:lnTo>
                    <a:pt x="1506" y="2130"/>
                  </a:lnTo>
                  <a:lnTo>
                    <a:pt x="1506" y="2026"/>
                  </a:lnTo>
                  <a:lnTo>
                    <a:pt x="1506" y="1896"/>
                  </a:lnTo>
                  <a:lnTo>
                    <a:pt x="1454" y="1766"/>
                  </a:lnTo>
                  <a:lnTo>
                    <a:pt x="1402" y="1662"/>
                  </a:lnTo>
                  <a:lnTo>
                    <a:pt x="1324" y="1584"/>
                  </a:lnTo>
                  <a:lnTo>
                    <a:pt x="1221" y="1507"/>
                  </a:lnTo>
                  <a:lnTo>
                    <a:pt x="1117" y="1429"/>
                  </a:lnTo>
                  <a:lnTo>
                    <a:pt x="1013" y="1403"/>
                  </a:lnTo>
                  <a:lnTo>
                    <a:pt x="883" y="1377"/>
                  </a:lnTo>
                  <a:lnTo>
                    <a:pt x="520" y="1377"/>
                  </a:lnTo>
                  <a:lnTo>
                    <a:pt x="442" y="1299"/>
                  </a:lnTo>
                  <a:lnTo>
                    <a:pt x="364" y="1221"/>
                  </a:lnTo>
                  <a:lnTo>
                    <a:pt x="364" y="1117"/>
                  </a:lnTo>
                  <a:lnTo>
                    <a:pt x="364" y="1013"/>
                  </a:lnTo>
                  <a:lnTo>
                    <a:pt x="442" y="909"/>
                  </a:lnTo>
                  <a:lnTo>
                    <a:pt x="520" y="857"/>
                  </a:lnTo>
                  <a:lnTo>
                    <a:pt x="623" y="831"/>
                  </a:lnTo>
                  <a:lnTo>
                    <a:pt x="857" y="831"/>
                  </a:lnTo>
                  <a:lnTo>
                    <a:pt x="935" y="857"/>
                  </a:lnTo>
                  <a:lnTo>
                    <a:pt x="987" y="883"/>
                  </a:lnTo>
                  <a:lnTo>
                    <a:pt x="1039" y="935"/>
                  </a:lnTo>
                  <a:lnTo>
                    <a:pt x="1065" y="1013"/>
                  </a:lnTo>
                  <a:lnTo>
                    <a:pt x="1117" y="1065"/>
                  </a:lnTo>
                  <a:lnTo>
                    <a:pt x="1169" y="1117"/>
                  </a:lnTo>
                  <a:lnTo>
                    <a:pt x="1299" y="1117"/>
                  </a:lnTo>
                  <a:lnTo>
                    <a:pt x="1350" y="1091"/>
                  </a:lnTo>
                  <a:lnTo>
                    <a:pt x="1402" y="1039"/>
                  </a:lnTo>
                  <a:lnTo>
                    <a:pt x="1428" y="961"/>
                  </a:lnTo>
                  <a:lnTo>
                    <a:pt x="1402" y="909"/>
                  </a:lnTo>
                  <a:lnTo>
                    <a:pt x="1350" y="754"/>
                  </a:lnTo>
                  <a:lnTo>
                    <a:pt x="1221" y="624"/>
                  </a:lnTo>
                  <a:lnTo>
                    <a:pt x="1091" y="520"/>
                  </a:lnTo>
                  <a:lnTo>
                    <a:pt x="935" y="494"/>
                  </a:lnTo>
                  <a:lnTo>
                    <a:pt x="935" y="182"/>
                  </a:lnTo>
                  <a:lnTo>
                    <a:pt x="909" y="104"/>
                  </a:lnTo>
                  <a:lnTo>
                    <a:pt x="883" y="52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21"/>
          <p:cNvGrpSpPr/>
          <p:nvPr/>
        </p:nvGrpSpPr>
        <p:grpSpPr>
          <a:xfrm>
            <a:off x="3026479" y="4038488"/>
            <a:ext cx="324700" cy="265481"/>
            <a:chOff x="1758400" y="2018150"/>
            <a:chExt cx="302525" cy="247350"/>
          </a:xfrm>
        </p:grpSpPr>
        <p:sp>
          <p:nvSpPr>
            <p:cNvPr id="526" name="Google Shape;526;p21"/>
            <p:cNvSpPr/>
            <p:nvPr/>
          </p:nvSpPr>
          <p:spPr>
            <a:xfrm>
              <a:off x="1818100" y="2022700"/>
              <a:ext cx="32500" cy="73375"/>
            </a:xfrm>
            <a:custGeom>
              <a:avLst/>
              <a:gdLst/>
              <a:ahLst/>
              <a:cxnLst/>
              <a:rect l="l" t="t" r="r" b="b"/>
              <a:pathLst>
                <a:path w="1300" h="2935" extrusionOk="0">
                  <a:moveTo>
                    <a:pt x="105" y="0"/>
                  </a:moveTo>
                  <a:lnTo>
                    <a:pt x="53" y="52"/>
                  </a:lnTo>
                  <a:lnTo>
                    <a:pt x="1" y="104"/>
                  </a:lnTo>
                  <a:lnTo>
                    <a:pt x="1" y="156"/>
                  </a:lnTo>
                  <a:lnTo>
                    <a:pt x="1" y="2934"/>
                  </a:lnTo>
                  <a:lnTo>
                    <a:pt x="1195" y="2934"/>
                  </a:lnTo>
                  <a:lnTo>
                    <a:pt x="1195" y="156"/>
                  </a:lnTo>
                  <a:lnTo>
                    <a:pt x="1221" y="104"/>
                  </a:lnTo>
                  <a:lnTo>
                    <a:pt x="1247" y="52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1818100" y="2022700"/>
              <a:ext cx="238275" cy="164900"/>
            </a:xfrm>
            <a:custGeom>
              <a:avLst/>
              <a:gdLst/>
              <a:ahLst/>
              <a:cxnLst/>
              <a:rect l="l" t="t" r="r" b="b"/>
              <a:pathLst>
                <a:path w="9531" h="6596" extrusionOk="0">
                  <a:moveTo>
                    <a:pt x="105" y="0"/>
                  </a:moveTo>
                  <a:lnTo>
                    <a:pt x="53" y="52"/>
                  </a:lnTo>
                  <a:lnTo>
                    <a:pt x="1" y="104"/>
                  </a:lnTo>
                  <a:lnTo>
                    <a:pt x="1" y="156"/>
                  </a:lnTo>
                  <a:lnTo>
                    <a:pt x="1" y="2934"/>
                  </a:lnTo>
                  <a:lnTo>
                    <a:pt x="7245" y="2934"/>
                  </a:lnTo>
                  <a:lnTo>
                    <a:pt x="7297" y="2986"/>
                  </a:lnTo>
                  <a:lnTo>
                    <a:pt x="7323" y="3038"/>
                  </a:lnTo>
                  <a:lnTo>
                    <a:pt x="7323" y="3090"/>
                  </a:lnTo>
                  <a:lnTo>
                    <a:pt x="7323" y="6595"/>
                  </a:lnTo>
                  <a:lnTo>
                    <a:pt x="9426" y="6595"/>
                  </a:lnTo>
                  <a:lnTo>
                    <a:pt x="9478" y="6543"/>
                  </a:lnTo>
                  <a:lnTo>
                    <a:pt x="9530" y="6491"/>
                  </a:lnTo>
                  <a:lnTo>
                    <a:pt x="9530" y="6439"/>
                  </a:lnTo>
                  <a:lnTo>
                    <a:pt x="9530" y="156"/>
                  </a:lnTo>
                  <a:lnTo>
                    <a:pt x="9530" y="104"/>
                  </a:lnTo>
                  <a:lnTo>
                    <a:pt x="9478" y="52"/>
                  </a:lnTo>
                  <a:lnTo>
                    <a:pt x="9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1818100" y="2040875"/>
              <a:ext cx="238275" cy="37025"/>
            </a:xfrm>
            <a:custGeom>
              <a:avLst/>
              <a:gdLst/>
              <a:ahLst/>
              <a:cxnLst/>
              <a:rect l="l" t="t" r="r" b="b"/>
              <a:pathLst>
                <a:path w="9531" h="1481" extrusionOk="0">
                  <a:moveTo>
                    <a:pt x="1" y="0"/>
                  </a:moveTo>
                  <a:lnTo>
                    <a:pt x="1" y="1480"/>
                  </a:lnTo>
                  <a:lnTo>
                    <a:pt x="9530" y="1480"/>
                  </a:lnTo>
                  <a:lnTo>
                    <a:pt x="95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1818100" y="2040875"/>
              <a:ext cx="29900" cy="37025"/>
            </a:xfrm>
            <a:custGeom>
              <a:avLst/>
              <a:gdLst/>
              <a:ahLst/>
              <a:cxnLst/>
              <a:rect l="l" t="t" r="r" b="b"/>
              <a:pathLst>
                <a:path w="1196" h="1481" extrusionOk="0">
                  <a:moveTo>
                    <a:pt x="1" y="0"/>
                  </a:moveTo>
                  <a:lnTo>
                    <a:pt x="1" y="1480"/>
                  </a:lnTo>
                  <a:lnTo>
                    <a:pt x="1195" y="1480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1762925" y="2096050"/>
              <a:ext cx="238275" cy="164900"/>
            </a:xfrm>
            <a:custGeom>
              <a:avLst/>
              <a:gdLst/>
              <a:ahLst/>
              <a:cxnLst/>
              <a:rect l="l" t="t" r="r" b="b"/>
              <a:pathLst>
                <a:path w="9531" h="6596" extrusionOk="0">
                  <a:moveTo>
                    <a:pt x="105" y="0"/>
                  </a:moveTo>
                  <a:lnTo>
                    <a:pt x="53" y="52"/>
                  </a:lnTo>
                  <a:lnTo>
                    <a:pt x="1" y="104"/>
                  </a:lnTo>
                  <a:lnTo>
                    <a:pt x="1" y="156"/>
                  </a:lnTo>
                  <a:lnTo>
                    <a:pt x="1" y="6440"/>
                  </a:lnTo>
                  <a:lnTo>
                    <a:pt x="1" y="6491"/>
                  </a:lnTo>
                  <a:lnTo>
                    <a:pt x="53" y="6569"/>
                  </a:lnTo>
                  <a:lnTo>
                    <a:pt x="105" y="6595"/>
                  </a:lnTo>
                  <a:lnTo>
                    <a:pt x="9452" y="6595"/>
                  </a:lnTo>
                  <a:lnTo>
                    <a:pt x="9504" y="6569"/>
                  </a:lnTo>
                  <a:lnTo>
                    <a:pt x="9530" y="6517"/>
                  </a:lnTo>
                  <a:lnTo>
                    <a:pt x="9530" y="6440"/>
                  </a:lnTo>
                  <a:lnTo>
                    <a:pt x="9530" y="156"/>
                  </a:lnTo>
                  <a:lnTo>
                    <a:pt x="9530" y="104"/>
                  </a:lnTo>
                  <a:lnTo>
                    <a:pt x="9504" y="52"/>
                  </a:lnTo>
                  <a:lnTo>
                    <a:pt x="94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1762925" y="2096050"/>
              <a:ext cx="32500" cy="164900"/>
            </a:xfrm>
            <a:custGeom>
              <a:avLst/>
              <a:gdLst/>
              <a:ahLst/>
              <a:cxnLst/>
              <a:rect l="l" t="t" r="r" b="b"/>
              <a:pathLst>
                <a:path w="1300" h="6596" extrusionOk="0">
                  <a:moveTo>
                    <a:pt x="105" y="0"/>
                  </a:moveTo>
                  <a:lnTo>
                    <a:pt x="53" y="52"/>
                  </a:lnTo>
                  <a:lnTo>
                    <a:pt x="1" y="104"/>
                  </a:lnTo>
                  <a:lnTo>
                    <a:pt x="1" y="156"/>
                  </a:lnTo>
                  <a:lnTo>
                    <a:pt x="1" y="6440"/>
                  </a:lnTo>
                  <a:lnTo>
                    <a:pt x="1" y="6491"/>
                  </a:lnTo>
                  <a:lnTo>
                    <a:pt x="53" y="6569"/>
                  </a:lnTo>
                  <a:lnTo>
                    <a:pt x="105" y="6595"/>
                  </a:lnTo>
                  <a:lnTo>
                    <a:pt x="1299" y="6595"/>
                  </a:lnTo>
                  <a:lnTo>
                    <a:pt x="1247" y="6569"/>
                  </a:lnTo>
                  <a:lnTo>
                    <a:pt x="1221" y="6491"/>
                  </a:lnTo>
                  <a:lnTo>
                    <a:pt x="1195" y="6440"/>
                  </a:lnTo>
                  <a:lnTo>
                    <a:pt x="1195" y="156"/>
                  </a:lnTo>
                  <a:lnTo>
                    <a:pt x="1221" y="104"/>
                  </a:lnTo>
                  <a:lnTo>
                    <a:pt x="1247" y="52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1781100" y="2123300"/>
              <a:ext cx="37025" cy="27300"/>
            </a:xfrm>
            <a:custGeom>
              <a:avLst/>
              <a:gdLst/>
              <a:ahLst/>
              <a:cxnLst/>
              <a:rect l="l" t="t" r="r" b="b"/>
              <a:pathLst>
                <a:path w="1481" h="1092" extrusionOk="0">
                  <a:moveTo>
                    <a:pt x="183" y="1"/>
                  </a:moveTo>
                  <a:lnTo>
                    <a:pt x="131" y="27"/>
                  </a:lnTo>
                  <a:lnTo>
                    <a:pt x="53" y="53"/>
                  </a:lnTo>
                  <a:lnTo>
                    <a:pt x="27" y="131"/>
                  </a:lnTo>
                  <a:lnTo>
                    <a:pt x="1" y="182"/>
                  </a:lnTo>
                  <a:lnTo>
                    <a:pt x="1" y="909"/>
                  </a:lnTo>
                  <a:lnTo>
                    <a:pt x="27" y="987"/>
                  </a:lnTo>
                  <a:lnTo>
                    <a:pt x="53" y="1039"/>
                  </a:lnTo>
                  <a:lnTo>
                    <a:pt x="131" y="1091"/>
                  </a:lnTo>
                  <a:lnTo>
                    <a:pt x="1351" y="1091"/>
                  </a:lnTo>
                  <a:lnTo>
                    <a:pt x="1403" y="1039"/>
                  </a:lnTo>
                  <a:lnTo>
                    <a:pt x="1455" y="987"/>
                  </a:lnTo>
                  <a:lnTo>
                    <a:pt x="1481" y="909"/>
                  </a:lnTo>
                  <a:lnTo>
                    <a:pt x="1481" y="182"/>
                  </a:lnTo>
                  <a:lnTo>
                    <a:pt x="1455" y="131"/>
                  </a:lnTo>
                  <a:lnTo>
                    <a:pt x="1403" y="53"/>
                  </a:lnTo>
                  <a:lnTo>
                    <a:pt x="1351" y="27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1781100" y="2123300"/>
              <a:ext cx="16925" cy="27300"/>
            </a:xfrm>
            <a:custGeom>
              <a:avLst/>
              <a:gdLst/>
              <a:ahLst/>
              <a:cxnLst/>
              <a:rect l="l" t="t" r="r" b="b"/>
              <a:pathLst>
                <a:path w="677" h="1092" extrusionOk="0">
                  <a:moveTo>
                    <a:pt x="183" y="1"/>
                  </a:moveTo>
                  <a:lnTo>
                    <a:pt x="131" y="27"/>
                  </a:lnTo>
                  <a:lnTo>
                    <a:pt x="53" y="53"/>
                  </a:lnTo>
                  <a:lnTo>
                    <a:pt x="27" y="131"/>
                  </a:lnTo>
                  <a:lnTo>
                    <a:pt x="1" y="182"/>
                  </a:lnTo>
                  <a:lnTo>
                    <a:pt x="1" y="909"/>
                  </a:lnTo>
                  <a:lnTo>
                    <a:pt x="27" y="987"/>
                  </a:lnTo>
                  <a:lnTo>
                    <a:pt x="53" y="1039"/>
                  </a:lnTo>
                  <a:lnTo>
                    <a:pt x="131" y="1091"/>
                  </a:lnTo>
                  <a:lnTo>
                    <a:pt x="598" y="1091"/>
                  </a:lnTo>
                  <a:lnTo>
                    <a:pt x="520" y="1039"/>
                  </a:lnTo>
                  <a:lnTo>
                    <a:pt x="494" y="987"/>
                  </a:lnTo>
                  <a:lnTo>
                    <a:pt x="468" y="909"/>
                  </a:lnTo>
                  <a:lnTo>
                    <a:pt x="468" y="182"/>
                  </a:lnTo>
                  <a:lnTo>
                    <a:pt x="494" y="131"/>
                  </a:lnTo>
                  <a:lnTo>
                    <a:pt x="520" y="53"/>
                  </a:lnTo>
                  <a:lnTo>
                    <a:pt x="598" y="27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FFC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1909650" y="2215475"/>
              <a:ext cx="73375" cy="27300"/>
            </a:xfrm>
            <a:custGeom>
              <a:avLst/>
              <a:gdLst/>
              <a:ahLst/>
              <a:cxnLst/>
              <a:rect l="l" t="t" r="r" b="b"/>
              <a:pathLst>
                <a:path w="2935" h="1092" extrusionOk="0">
                  <a:moveTo>
                    <a:pt x="442" y="1"/>
                  </a:moveTo>
                  <a:lnTo>
                    <a:pt x="338" y="27"/>
                  </a:lnTo>
                  <a:lnTo>
                    <a:pt x="234" y="79"/>
                  </a:lnTo>
                  <a:lnTo>
                    <a:pt x="156" y="157"/>
                  </a:lnTo>
                  <a:lnTo>
                    <a:pt x="104" y="234"/>
                  </a:lnTo>
                  <a:lnTo>
                    <a:pt x="52" y="338"/>
                  </a:lnTo>
                  <a:lnTo>
                    <a:pt x="0" y="442"/>
                  </a:lnTo>
                  <a:lnTo>
                    <a:pt x="0" y="546"/>
                  </a:lnTo>
                  <a:lnTo>
                    <a:pt x="0" y="650"/>
                  </a:lnTo>
                  <a:lnTo>
                    <a:pt x="52" y="754"/>
                  </a:lnTo>
                  <a:lnTo>
                    <a:pt x="104" y="858"/>
                  </a:lnTo>
                  <a:lnTo>
                    <a:pt x="156" y="936"/>
                  </a:lnTo>
                  <a:lnTo>
                    <a:pt x="234" y="987"/>
                  </a:lnTo>
                  <a:lnTo>
                    <a:pt x="338" y="1039"/>
                  </a:lnTo>
                  <a:lnTo>
                    <a:pt x="442" y="1091"/>
                  </a:lnTo>
                  <a:lnTo>
                    <a:pt x="545" y="1091"/>
                  </a:lnTo>
                  <a:lnTo>
                    <a:pt x="701" y="1065"/>
                  </a:lnTo>
                  <a:lnTo>
                    <a:pt x="805" y="1039"/>
                  </a:lnTo>
                  <a:lnTo>
                    <a:pt x="935" y="961"/>
                  </a:lnTo>
                  <a:lnTo>
                    <a:pt x="1013" y="858"/>
                  </a:lnTo>
                  <a:lnTo>
                    <a:pt x="1091" y="961"/>
                  </a:lnTo>
                  <a:lnTo>
                    <a:pt x="1195" y="1039"/>
                  </a:lnTo>
                  <a:lnTo>
                    <a:pt x="1324" y="1065"/>
                  </a:lnTo>
                  <a:lnTo>
                    <a:pt x="1480" y="1091"/>
                  </a:lnTo>
                  <a:lnTo>
                    <a:pt x="1610" y="1065"/>
                  </a:lnTo>
                  <a:lnTo>
                    <a:pt x="1740" y="1039"/>
                  </a:lnTo>
                  <a:lnTo>
                    <a:pt x="1844" y="961"/>
                  </a:lnTo>
                  <a:lnTo>
                    <a:pt x="1922" y="858"/>
                  </a:lnTo>
                  <a:lnTo>
                    <a:pt x="2025" y="961"/>
                  </a:lnTo>
                  <a:lnTo>
                    <a:pt x="2129" y="1039"/>
                  </a:lnTo>
                  <a:lnTo>
                    <a:pt x="2259" y="1065"/>
                  </a:lnTo>
                  <a:lnTo>
                    <a:pt x="2389" y="1091"/>
                  </a:lnTo>
                  <a:lnTo>
                    <a:pt x="2493" y="1091"/>
                  </a:lnTo>
                  <a:lnTo>
                    <a:pt x="2597" y="1039"/>
                  </a:lnTo>
                  <a:lnTo>
                    <a:pt x="2700" y="987"/>
                  </a:lnTo>
                  <a:lnTo>
                    <a:pt x="2778" y="936"/>
                  </a:lnTo>
                  <a:lnTo>
                    <a:pt x="2856" y="858"/>
                  </a:lnTo>
                  <a:lnTo>
                    <a:pt x="2908" y="754"/>
                  </a:lnTo>
                  <a:lnTo>
                    <a:pt x="2934" y="650"/>
                  </a:lnTo>
                  <a:lnTo>
                    <a:pt x="2934" y="546"/>
                  </a:lnTo>
                  <a:lnTo>
                    <a:pt x="2934" y="442"/>
                  </a:lnTo>
                  <a:lnTo>
                    <a:pt x="2908" y="338"/>
                  </a:lnTo>
                  <a:lnTo>
                    <a:pt x="2856" y="234"/>
                  </a:lnTo>
                  <a:lnTo>
                    <a:pt x="2778" y="157"/>
                  </a:lnTo>
                  <a:lnTo>
                    <a:pt x="2700" y="79"/>
                  </a:lnTo>
                  <a:lnTo>
                    <a:pt x="2597" y="27"/>
                  </a:lnTo>
                  <a:lnTo>
                    <a:pt x="2493" y="1"/>
                  </a:lnTo>
                  <a:lnTo>
                    <a:pt x="2259" y="1"/>
                  </a:lnTo>
                  <a:lnTo>
                    <a:pt x="2129" y="53"/>
                  </a:lnTo>
                  <a:lnTo>
                    <a:pt x="2025" y="131"/>
                  </a:lnTo>
                  <a:lnTo>
                    <a:pt x="1922" y="234"/>
                  </a:lnTo>
                  <a:lnTo>
                    <a:pt x="1844" y="131"/>
                  </a:lnTo>
                  <a:lnTo>
                    <a:pt x="1740" y="53"/>
                  </a:lnTo>
                  <a:lnTo>
                    <a:pt x="1610" y="1"/>
                  </a:lnTo>
                  <a:lnTo>
                    <a:pt x="1324" y="1"/>
                  </a:lnTo>
                  <a:lnTo>
                    <a:pt x="1195" y="53"/>
                  </a:lnTo>
                  <a:lnTo>
                    <a:pt x="1091" y="131"/>
                  </a:lnTo>
                  <a:lnTo>
                    <a:pt x="1013" y="234"/>
                  </a:lnTo>
                  <a:lnTo>
                    <a:pt x="935" y="131"/>
                  </a:lnTo>
                  <a:lnTo>
                    <a:pt x="805" y="53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1758400" y="2018150"/>
              <a:ext cx="302525" cy="247350"/>
            </a:xfrm>
            <a:custGeom>
              <a:avLst/>
              <a:gdLst/>
              <a:ahLst/>
              <a:cxnLst/>
              <a:rect l="l" t="t" r="r" b="b"/>
              <a:pathLst>
                <a:path w="12101" h="9894" extrusionOk="0">
                  <a:moveTo>
                    <a:pt x="11737" y="364"/>
                  </a:moveTo>
                  <a:lnTo>
                    <a:pt x="11737" y="727"/>
                  </a:lnTo>
                  <a:lnTo>
                    <a:pt x="2545" y="727"/>
                  </a:lnTo>
                  <a:lnTo>
                    <a:pt x="2545" y="364"/>
                  </a:lnTo>
                  <a:close/>
                  <a:moveTo>
                    <a:pt x="2545" y="0"/>
                  </a:moveTo>
                  <a:lnTo>
                    <a:pt x="2415" y="26"/>
                  </a:lnTo>
                  <a:lnTo>
                    <a:pt x="2311" y="104"/>
                  </a:lnTo>
                  <a:lnTo>
                    <a:pt x="2233" y="208"/>
                  </a:lnTo>
                  <a:lnTo>
                    <a:pt x="2207" y="338"/>
                  </a:lnTo>
                  <a:lnTo>
                    <a:pt x="2207" y="2934"/>
                  </a:lnTo>
                  <a:lnTo>
                    <a:pt x="338" y="2934"/>
                  </a:lnTo>
                  <a:lnTo>
                    <a:pt x="208" y="2960"/>
                  </a:lnTo>
                  <a:lnTo>
                    <a:pt x="104" y="3038"/>
                  </a:lnTo>
                  <a:lnTo>
                    <a:pt x="26" y="3142"/>
                  </a:lnTo>
                  <a:lnTo>
                    <a:pt x="0" y="3272"/>
                  </a:lnTo>
                  <a:lnTo>
                    <a:pt x="0" y="7556"/>
                  </a:lnTo>
                  <a:lnTo>
                    <a:pt x="26" y="7634"/>
                  </a:lnTo>
                  <a:lnTo>
                    <a:pt x="52" y="7686"/>
                  </a:lnTo>
                  <a:lnTo>
                    <a:pt x="104" y="7738"/>
                  </a:lnTo>
                  <a:lnTo>
                    <a:pt x="234" y="7738"/>
                  </a:lnTo>
                  <a:lnTo>
                    <a:pt x="312" y="7686"/>
                  </a:lnTo>
                  <a:lnTo>
                    <a:pt x="338" y="7634"/>
                  </a:lnTo>
                  <a:lnTo>
                    <a:pt x="364" y="7556"/>
                  </a:lnTo>
                  <a:lnTo>
                    <a:pt x="364" y="3298"/>
                  </a:lnTo>
                  <a:lnTo>
                    <a:pt x="9555" y="3298"/>
                  </a:lnTo>
                  <a:lnTo>
                    <a:pt x="9555" y="9556"/>
                  </a:lnTo>
                  <a:lnTo>
                    <a:pt x="364" y="9556"/>
                  </a:lnTo>
                  <a:lnTo>
                    <a:pt x="364" y="8335"/>
                  </a:lnTo>
                  <a:lnTo>
                    <a:pt x="338" y="8257"/>
                  </a:lnTo>
                  <a:lnTo>
                    <a:pt x="312" y="8205"/>
                  </a:lnTo>
                  <a:lnTo>
                    <a:pt x="234" y="8179"/>
                  </a:lnTo>
                  <a:lnTo>
                    <a:pt x="182" y="8153"/>
                  </a:lnTo>
                  <a:lnTo>
                    <a:pt x="104" y="8179"/>
                  </a:lnTo>
                  <a:lnTo>
                    <a:pt x="52" y="8205"/>
                  </a:lnTo>
                  <a:lnTo>
                    <a:pt x="26" y="8257"/>
                  </a:lnTo>
                  <a:lnTo>
                    <a:pt x="0" y="8335"/>
                  </a:lnTo>
                  <a:lnTo>
                    <a:pt x="0" y="9556"/>
                  </a:lnTo>
                  <a:lnTo>
                    <a:pt x="26" y="9685"/>
                  </a:lnTo>
                  <a:lnTo>
                    <a:pt x="104" y="9789"/>
                  </a:lnTo>
                  <a:lnTo>
                    <a:pt x="208" y="9867"/>
                  </a:lnTo>
                  <a:lnTo>
                    <a:pt x="338" y="9893"/>
                  </a:lnTo>
                  <a:lnTo>
                    <a:pt x="9555" y="9893"/>
                  </a:lnTo>
                  <a:lnTo>
                    <a:pt x="9685" y="9867"/>
                  </a:lnTo>
                  <a:lnTo>
                    <a:pt x="9789" y="9789"/>
                  </a:lnTo>
                  <a:lnTo>
                    <a:pt x="9867" y="9685"/>
                  </a:lnTo>
                  <a:lnTo>
                    <a:pt x="9893" y="9556"/>
                  </a:lnTo>
                  <a:lnTo>
                    <a:pt x="9893" y="6959"/>
                  </a:lnTo>
                  <a:lnTo>
                    <a:pt x="11762" y="6959"/>
                  </a:lnTo>
                  <a:lnTo>
                    <a:pt x="11892" y="6933"/>
                  </a:lnTo>
                  <a:lnTo>
                    <a:pt x="11996" y="6855"/>
                  </a:lnTo>
                  <a:lnTo>
                    <a:pt x="12074" y="6751"/>
                  </a:lnTo>
                  <a:lnTo>
                    <a:pt x="12100" y="6621"/>
                  </a:lnTo>
                  <a:lnTo>
                    <a:pt x="12100" y="5219"/>
                  </a:lnTo>
                  <a:lnTo>
                    <a:pt x="12100" y="5141"/>
                  </a:lnTo>
                  <a:lnTo>
                    <a:pt x="12048" y="5090"/>
                  </a:lnTo>
                  <a:lnTo>
                    <a:pt x="11996" y="5064"/>
                  </a:lnTo>
                  <a:lnTo>
                    <a:pt x="11918" y="5038"/>
                  </a:lnTo>
                  <a:lnTo>
                    <a:pt x="11866" y="5064"/>
                  </a:lnTo>
                  <a:lnTo>
                    <a:pt x="11788" y="5090"/>
                  </a:lnTo>
                  <a:lnTo>
                    <a:pt x="11762" y="5141"/>
                  </a:lnTo>
                  <a:lnTo>
                    <a:pt x="11737" y="5219"/>
                  </a:lnTo>
                  <a:lnTo>
                    <a:pt x="11737" y="6596"/>
                  </a:lnTo>
                  <a:lnTo>
                    <a:pt x="9893" y="6596"/>
                  </a:lnTo>
                  <a:lnTo>
                    <a:pt x="9893" y="3272"/>
                  </a:lnTo>
                  <a:lnTo>
                    <a:pt x="9867" y="3142"/>
                  </a:lnTo>
                  <a:lnTo>
                    <a:pt x="9789" y="3038"/>
                  </a:lnTo>
                  <a:lnTo>
                    <a:pt x="9685" y="2960"/>
                  </a:lnTo>
                  <a:lnTo>
                    <a:pt x="9555" y="2934"/>
                  </a:lnTo>
                  <a:lnTo>
                    <a:pt x="2545" y="2934"/>
                  </a:lnTo>
                  <a:lnTo>
                    <a:pt x="2545" y="2545"/>
                  </a:lnTo>
                  <a:lnTo>
                    <a:pt x="6102" y="2545"/>
                  </a:lnTo>
                  <a:lnTo>
                    <a:pt x="6154" y="2493"/>
                  </a:lnTo>
                  <a:lnTo>
                    <a:pt x="6206" y="2441"/>
                  </a:lnTo>
                  <a:lnTo>
                    <a:pt x="6206" y="2389"/>
                  </a:lnTo>
                  <a:lnTo>
                    <a:pt x="6206" y="2311"/>
                  </a:lnTo>
                  <a:lnTo>
                    <a:pt x="6154" y="2259"/>
                  </a:lnTo>
                  <a:lnTo>
                    <a:pt x="6102" y="2207"/>
                  </a:lnTo>
                  <a:lnTo>
                    <a:pt x="2545" y="2207"/>
                  </a:lnTo>
                  <a:lnTo>
                    <a:pt x="2545" y="1091"/>
                  </a:lnTo>
                  <a:lnTo>
                    <a:pt x="11737" y="1091"/>
                  </a:lnTo>
                  <a:lnTo>
                    <a:pt x="11737" y="2207"/>
                  </a:lnTo>
                  <a:lnTo>
                    <a:pt x="6725" y="2207"/>
                  </a:lnTo>
                  <a:lnTo>
                    <a:pt x="6673" y="2259"/>
                  </a:lnTo>
                  <a:lnTo>
                    <a:pt x="6621" y="2311"/>
                  </a:lnTo>
                  <a:lnTo>
                    <a:pt x="6621" y="2389"/>
                  </a:lnTo>
                  <a:lnTo>
                    <a:pt x="6621" y="2441"/>
                  </a:lnTo>
                  <a:lnTo>
                    <a:pt x="6673" y="2493"/>
                  </a:lnTo>
                  <a:lnTo>
                    <a:pt x="6725" y="2545"/>
                  </a:lnTo>
                  <a:lnTo>
                    <a:pt x="11737" y="2545"/>
                  </a:lnTo>
                  <a:lnTo>
                    <a:pt x="11737" y="4440"/>
                  </a:lnTo>
                  <a:lnTo>
                    <a:pt x="11762" y="4518"/>
                  </a:lnTo>
                  <a:lnTo>
                    <a:pt x="11788" y="4570"/>
                  </a:lnTo>
                  <a:lnTo>
                    <a:pt x="11866" y="4596"/>
                  </a:lnTo>
                  <a:lnTo>
                    <a:pt x="11918" y="4622"/>
                  </a:lnTo>
                  <a:lnTo>
                    <a:pt x="11996" y="4596"/>
                  </a:lnTo>
                  <a:lnTo>
                    <a:pt x="12048" y="4570"/>
                  </a:lnTo>
                  <a:lnTo>
                    <a:pt x="12100" y="4518"/>
                  </a:lnTo>
                  <a:lnTo>
                    <a:pt x="12100" y="4440"/>
                  </a:lnTo>
                  <a:lnTo>
                    <a:pt x="12100" y="338"/>
                  </a:lnTo>
                  <a:lnTo>
                    <a:pt x="12074" y="208"/>
                  </a:lnTo>
                  <a:lnTo>
                    <a:pt x="11996" y="104"/>
                  </a:lnTo>
                  <a:lnTo>
                    <a:pt x="11892" y="26"/>
                  </a:lnTo>
                  <a:lnTo>
                    <a:pt x="117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1942100" y="2118750"/>
              <a:ext cx="45450" cy="9125"/>
            </a:xfrm>
            <a:custGeom>
              <a:avLst/>
              <a:gdLst/>
              <a:ahLst/>
              <a:cxnLst/>
              <a:rect l="l" t="t" r="r" b="b"/>
              <a:pathLst>
                <a:path w="1818" h="365" extrusionOk="0">
                  <a:moveTo>
                    <a:pt x="182" y="1"/>
                  </a:moveTo>
                  <a:lnTo>
                    <a:pt x="104" y="27"/>
                  </a:lnTo>
                  <a:lnTo>
                    <a:pt x="52" y="53"/>
                  </a:lnTo>
                  <a:lnTo>
                    <a:pt x="0" y="131"/>
                  </a:lnTo>
                  <a:lnTo>
                    <a:pt x="0" y="183"/>
                  </a:lnTo>
                  <a:lnTo>
                    <a:pt x="0" y="261"/>
                  </a:lnTo>
                  <a:lnTo>
                    <a:pt x="52" y="313"/>
                  </a:lnTo>
                  <a:lnTo>
                    <a:pt x="104" y="364"/>
                  </a:lnTo>
                  <a:lnTo>
                    <a:pt x="1714" y="364"/>
                  </a:lnTo>
                  <a:lnTo>
                    <a:pt x="1766" y="313"/>
                  </a:lnTo>
                  <a:lnTo>
                    <a:pt x="1792" y="261"/>
                  </a:lnTo>
                  <a:lnTo>
                    <a:pt x="1818" y="183"/>
                  </a:lnTo>
                  <a:lnTo>
                    <a:pt x="1792" y="131"/>
                  </a:lnTo>
                  <a:lnTo>
                    <a:pt x="1766" y="53"/>
                  </a:lnTo>
                  <a:lnTo>
                    <a:pt x="1714" y="27"/>
                  </a:lnTo>
                  <a:lnTo>
                    <a:pt x="16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1776575" y="2118750"/>
              <a:ext cx="45450" cy="36375"/>
            </a:xfrm>
            <a:custGeom>
              <a:avLst/>
              <a:gdLst/>
              <a:ahLst/>
              <a:cxnLst/>
              <a:rect l="l" t="t" r="r" b="b"/>
              <a:pathLst>
                <a:path w="1818" h="1455" extrusionOk="0">
                  <a:moveTo>
                    <a:pt x="1480" y="364"/>
                  </a:moveTo>
                  <a:lnTo>
                    <a:pt x="1480" y="1014"/>
                  </a:lnTo>
                  <a:lnTo>
                    <a:pt x="1480" y="1091"/>
                  </a:lnTo>
                  <a:lnTo>
                    <a:pt x="1454" y="1117"/>
                  </a:lnTo>
                  <a:lnTo>
                    <a:pt x="364" y="1117"/>
                  </a:lnTo>
                  <a:lnTo>
                    <a:pt x="364" y="1091"/>
                  </a:lnTo>
                  <a:lnTo>
                    <a:pt x="364" y="442"/>
                  </a:lnTo>
                  <a:lnTo>
                    <a:pt x="364" y="364"/>
                  </a:lnTo>
                  <a:close/>
                  <a:moveTo>
                    <a:pt x="364" y="1"/>
                  </a:moveTo>
                  <a:lnTo>
                    <a:pt x="234" y="27"/>
                  </a:lnTo>
                  <a:lnTo>
                    <a:pt x="104" y="105"/>
                  </a:lnTo>
                  <a:lnTo>
                    <a:pt x="26" y="235"/>
                  </a:lnTo>
                  <a:lnTo>
                    <a:pt x="0" y="364"/>
                  </a:lnTo>
                  <a:lnTo>
                    <a:pt x="0" y="1091"/>
                  </a:lnTo>
                  <a:lnTo>
                    <a:pt x="26" y="1247"/>
                  </a:lnTo>
                  <a:lnTo>
                    <a:pt x="104" y="1351"/>
                  </a:lnTo>
                  <a:lnTo>
                    <a:pt x="234" y="1429"/>
                  </a:lnTo>
                  <a:lnTo>
                    <a:pt x="364" y="1455"/>
                  </a:lnTo>
                  <a:lnTo>
                    <a:pt x="1454" y="1455"/>
                  </a:lnTo>
                  <a:lnTo>
                    <a:pt x="1610" y="1429"/>
                  </a:lnTo>
                  <a:lnTo>
                    <a:pt x="1714" y="1351"/>
                  </a:lnTo>
                  <a:lnTo>
                    <a:pt x="1792" y="1247"/>
                  </a:lnTo>
                  <a:lnTo>
                    <a:pt x="1818" y="1091"/>
                  </a:lnTo>
                  <a:lnTo>
                    <a:pt x="1818" y="364"/>
                  </a:lnTo>
                  <a:lnTo>
                    <a:pt x="1792" y="235"/>
                  </a:lnTo>
                  <a:lnTo>
                    <a:pt x="1714" y="105"/>
                  </a:lnTo>
                  <a:lnTo>
                    <a:pt x="1610" y="27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1776575" y="2164850"/>
              <a:ext cx="137625" cy="9100"/>
            </a:xfrm>
            <a:custGeom>
              <a:avLst/>
              <a:gdLst/>
              <a:ahLst/>
              <a:cxnLst/>
              <a:rect l="l" t="t" r="r" b="b"/>
              <a:pathLst>
                <a:path w="5505" h="364" extrusionOk="0">
                  <a:moveTo>
                    <a:pt x="104" y="0"/>
                  </a:moveTo>
                  <a:lnTo>
                    <a:pt x="52" y="52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26" y="234"/>
                  </a:lnTo>
                  <a:lnTo>
                    <a:pt x="52" y="312"/>
                  </a:lnTo>
                  <a:lnTo>
                    <a:pt x="104" y="338"/>
                  </a:lnTo>
                  <a:lnTo>
                    <a:pt x="182" y="364"/>
                  </a:lnTo>
                  <a:lnTo>
                    <a:pt x="5323" y="364"/>
                  </a:lnTo>
                  <a:lnTo>
                    <a:pt x="5401" y="338"/>
                  </a:lnTo>
                  <a:lnTo>
                    <a:pt x="5453" y="312"/>
                  </a:lnTo>
                  <a:lnTo>
                    <a:pt x="5479" y="234"/>
                  </a:lnTo>
                  <a:lnTo>
                    <a:pt x="5505" y="182"/>
                  </a:lnTo>
                  <a:lnTo>
                    <a:pt x="5479" y="104"/>
                  </a:lnTo>
                  <a:lnTo>
                    <a:pt x="5453" y="52"/>
                  </a:lnTo>
                  <a:lnTo>
                    <a:pt x="5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1776575" y="2183025"/>
              <a:ext cx="64275" cy="9125"/>
            </a:xfrm>
            <a:custGeom>
              <a:avLst/>
              <a:gdLst/>
              <a:ahLst/>
              <a:cxnLst/>
              <a:rect l="l" t="t" r="r" b="b"/>
              <a:pathLst>
                <a:path w="2571" h="365" extrusionOk="0">
                  <a:moveTo>
                    <a:pt x="182" y="1"/>
                  </a:moveTo>
                  <a:lnTo>
                    <a:pt x="104" y="26"/>
                  </a:lnTo>
                  <a:lnTo>
                    <a:pt x="52" y="52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26" y="260"/>
                  </a:lnTo>
                  <a:lnTo>
                    <a:pt x="52" y="312"/>
                  </a:lnTo>
                  <a:lnTo>
                    <a:pt x="104" y="338"/>
                  </a:lnTo>
                  <a:lnTo>
                    <a:pt x="182" y="364"/>
                  </a:lnTo>
                  <a:lnTo>
                    <a:pt x="2389" y="364"/>
                  </a:lnTo>
                  <a:lnTo>
                    <a:pt x="2467" y="338"/>
                  </a:lnTo>
                  <a:lnTo>
                    <a:pt x="2519" y="312"/>
                  </a:lnTo>
                  <a:lnTo>
                    <a:pt x="2545" y="260"/>
                  </a:lnTo>
                  <a:lnTo>
                    <a:pt x="2571" y="182"/>
                  </a:lnTo>
                  <a:lnTo>
                    <a:pt x="2545" y="104"/>
                  </a:lnTo>
                  <a:lnTo>
                    <a:pt x="2519" y="52"/>
                  </a:lnTo>
                  <a:lnTo>
                    <a:pt x="2467" y="26"/>
                  </a:lnTo>
                  <a:lnTo>
                    <a:pt x="23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1849925" y="2183025"/>
              <a:ext cx="27275" cy="9125"/>
            </a:xfrm>
            <a:custGeom>
              <a:avLst/>
              <a:gdLst/>
              <a:ahLst/>
              <a:cxnLst/>
              <a:rect l="l" t="t" r="r" b="b"/>
              <a:pathLst>
                <a:path w="1091" h="365" extrusionOk="0">
                  <a:moveTo>
                    <a:pt x="182" y="1"/>
                  </a:moveTo>
                  <a:lnTo>
                    <a:pt x="130" y="26"/>
                  </a:lnTo>
                  <a:lnTo>
                    <a:pt x="52" y="52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26" y="260"/>
                  </a:lnTo>
                  <a:lnTo>
                    <a:pt x="52" y="312"/>
                  </a:lnTo>
                  <a:lnTo>
                    <a:pt x="130" y="338"/>
                  </a:lnTo>
                  <a:lnTo>
                    <a:pt x="182" y="364"/>
                  </a:lnTo>
                  <a:lnTo>
                    <a:pt x="909" y="364"/>
                  </a:lnTo>
                  <a:lnTo>
                    <a:pt x="987" y="338"/>
                  </a:lnTo>
                  <a:lnTo>
                    <a:pt x="1039" y="312"/>
                  </a:lnTo>
                  <a:lnTo>
                    <a:pt x="1091" y="260"/>
                  </a:lnTo>
                  <a:lnTo>
                    <a:pt x="1091" y="182"/>
                  </a:lnTo>
                  <a:lnTo>
                    <a:pt x="1091" y="104"/>
                  </a:lnTo>
                  <a:lnTo>
                    <a:pt x="1039" y="52"/>
                  </a:lnTo>
                  <a:lnTo>
                    <a:pt x="987" y="26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1905100" y="2210950"/>
              <a:ext cx="82450" cy="36375"/>
            </a:xfrm>
            <a:custGeom>
              <a:avLst/>
              <a:gdLst/>
              <a:ahLst/>
              <a:cxnLst/>
              <a:rect l="l" t="t" r="r" b="b"/>
              <a:pathLst>
                <a:path w="3298" h="1455" extrusionOk="0">
                  <a:moveTo>
                    <a:pt x="2571" y="364"/>
                  </a:moveTo>
                  <a:lnTo>
                    <a:pt x="2727" y="390"/>
                  </a:lnTo>
                  <a:lnTo>
                    <a:pt x="2831" y="467"/>
                  </a:lnTo>
                  <a:lnTo>
                    <a:pt x="2908" y="571"/>
                  </a:lnTo>
                  <a:lnTo>
                    <a:pt x="2934" y="727"/>
                  </a:lnTo>
                  <a:lnTo>
                    <a:pt x="2908" y="857"/>
                  </a:lnTo>
                  <a:lnTo>
                    <a:pt x="2831" y="987"/>
                  </a:lnTo>
                  <a:lnTo>
                    <a:pt x="2727" y="1065"/>
                  </a:lnTo>
                  <a:lnTo>
                    <a:pt x="2571" y="1091"/>
                  </a:lnTo>
                  <a:lnTo>
                    <a:pt x="2467" y="1091"/>
                  </a:lnTo>
                  <a:lnTo>
                    <a:pt x="2389" y="1065"/>
                  </a:lnTo>
                  <a:lnTo>
                    <a:pt x="2311" y="1013"/>
                  </a:lnTo>
                  <a:lnTo>
                    <a:pt x="2259" y="935"/>
                  </a:lnTo>
                  <a:lnTo>
                    <a:pt x="2207" y="883"/>
                  </a:lnTo>
                  <a:lnTo>
                    <a:pt x="2104" y="857"/>
                  </a:lnTo>
                  <a:lnTo>
                    <a:pt x="2026" y="883"/>
                  </a:lnTo>
                  <a:lnTo>
                    <a:pt x="1974" y="935"/>
                  </a:lnTo>
                  <a:lnTo>
                    <a:pt x="1896" y="1013"/>
                  </a:lnTo>
                  <a:lnTo>
                    <a:pt x="1818" y="1065"/>
                  </a:lnTo>
                  <a:lnTo>
                    <a:pt x="1740" y="1091"/>
                  </a:lnTo>
                  <a:lnTo>
                    <a:pt x="1558" y="1091"/>
                  </a:lnTo>
                  <a:lnTo>
                    <a:pt x="1480" y="1065"/>
                  </a:lnTo>
                  <a:lnTo>
                    <a:pt x="1402" y="1013"/>
                  </a:lnTo>
                  <a:lnTo>
                    <a:pt x="1351" y="935"/>
                  </a:lnTo>
                  <a:lnTo>
                    <a:pt x="1273" y="883"/>
                  </a:lnTo>
                  <a:lnTo>
                    <a:pt x="1195" y="857"/>
                  </a:lnTo>
                  <a:lnTo>
                    <a:pt x="1117" y="883"/>
                  </a:lnTo>
                  <a:lnTo>
                    <a:pt x="1039" y="935"/>
                  </a:lnTo>
                  <a:lnTo>
                    <a:pt x="987" y="1013"/>
                  </a:lnTo>
                  <a:lnTo>
                    <a:pt x="909" y="1065"/>
                  </a:lnTo>
                  <a:lnTo>
                    <a:pt x="831" y="1091"/>
                  </a:lnTo>
                  <a:lnTo>
                    <a:pt x="727" y="1091"/>
                  </a:lnTo>
                  <a:lnTo>
                    <a:pt x="598" y="1065"/>
                  </a:lnTo>
                  <a:lnTo>
                    <a:pt x="468" y="987"/>
                  </a:lnTo>
                  <a:lnTo>
                    <a:pt x="390" y="857"/>
                  </a:lnTo>
                  <a:lnTo>
                    <a:pt x="364" y="727"/>
                  </a:lnTo>
                  <a:lnTo>
                    <a:pt x="390" y="571"/>
                  </a:lnTo>
                  <a:lnTo>
                    <a:pt x="468" y="467"/>
                  </a:lnTo>
                  <a:lnTo>
                    <a:pt x="598" y="390"/>
                  </a:lnTo>
                  <a:lnTo>
                    <a:pt x="727" y="364"/>
                  </a:lnTo>
                  <a:lnTo>
                    <a:pt x="831" y="364"/>
                  </a:lnTo>
                  <a:lnTo>
                    <a:pt x="909" y="390"/>
                  </a:lnTo>
                  <a:lnTo>
                    <a:pt x="987" y="441"/>
                  </a:lnTo>
                  <a:lnTo>
                    <a:pt x="1039" y="519"/>
                  </a:lnTo>
                  <a:lnTo>
                    <a:pt x="1117" y="571"/>
                  </a:lnTo>
                  <a:lnTo>
                    <a:pt x="1195" y="597"/>
                  </a:lnTo>
                  <a:lnTo>
                    <a:pt x="1273" y="571"/>
                  </a:lnTo>
                  <a:lnTo>
                    <a:pt x="1351" y="519"/>
                  </a:lnTo>
                  <a:lnTo>
                    <a:pt x="1402" y="441"/>
                  </a:lnTo>
                  <a:lnTo>
                    <a:pt x="1480" y="390"/>
                  </a:lnTo>
                  <a:lnTo>
                    <a:pt x="1558" y="364"/>
                  </a:lnTo>
                  <a:lnTo>
                    <a:pt x="1740" y="364"/>
                  </a:lnTo>
                  <a:lnTo>
                    <a:pt x="1818" y="390"/>
                  </a:lnTo>
                  <a:lnTo>
                    <a:pt x="1896" y="441"/>
                  </a:lnTo>
                  <a:lnTo>
                    <a:pt x="1974" y="519"/>
                  </a:lnTo>
                  <a:lnTo>
                    <a:pt x="2026" y="571"/>
                  </a:lnTo>
                  <a:lnTo>
                    <a:pt x="2104" y="597"/>
                  </a:lnTo>
                  <a:lnTo>
                    <a:pt x="2207" y="571"/>
                  </a:lnTo>
                  <a:lnTo>
                    <a:pt x="2259" y="519"/>
                  </a:lnTo>
                  <a:lnTo>
                    <a:pt x="2311" y="441"/>
                  </a:lnTo>
                  <a:lnTo>
                    <a:pt x="2389" y="390"/>
                  </a:lnTo>
                  <a:lnTo>
                    <a:pt x="2467" y="364"/>
                  </a:lnTo>
                  <a:close/>
                  <a:moveTo>
                    <a:pt x="598" y="0"/>
                  </a:moveTo>
                  <a:lnTo>
                    <a:pt x="442" y="52"/>
                  </a:lnTo>
                  <a:lnTo>
                    <a:pt x="338" y="130"/>
                  </a:lnTo>
                  <a:lnTo>
                    <a:pt x="208" y="208"/>
                  </a:lnTo>
                  <a:lnTo>
                    <a:pt x="130" y="312"/>
                  </a:lnTo>
                  <a:lnTo>
                    <a:pt x="52" y="441"/>
                  </a:lnTo>
                  <a:lnTo>
                    <a:pt x="26" y="571"/>
                  </a:lnTo>
                  <a:lnTo>
                    <a:pt x="0" y="727"/>
                  </a:lnTo>
                  <a:lnTo>
                    <a:pt x="26" y="883"/>
                  </a:lnTo>
                  <a:lnTo>
                    <a:pt x="52" y="1013"/>
                  </a:lnTo>
                  <a:lnTo>
                    <a:pt x="130" y="1142"/>
                  </a:lnTo>
                  <a:lnTo>
                    <a:pt x="208" y="1246"/>
                  </a:lnTo>
                  <a:lnTo>
                    <a:pt x="338" y="1324"/>
                  </a:lnTo>
                  <a:lnTo>
                    <a:pt x="442" y="1402"/>
                  </a:lnTo>
                  <a:lnTo>
                    <a:pt x="598" y="1428"/>
                  </a:lnTo>
                  <a:lnTo>
                    <a:pt x="727" y="1454"/>
                  </a:lnTo>
                  <a:lnTo>
                    <a:pt x="857" y="1454"/>
                  </a:lnTo>
                  <a:lnTo>
                    <a:pt x="987" y="1402"/>
                  </a:lnTo>
                  <a:lnTo>
                    <a:pt x="1091" y="1350"/>
                  </a:lnTo>
                  <a:lnTo>
                    <a:pt x="1195" y="1298"/>
                  </a:lnTo>
                  <a:lnTo>
                    <a:pt x="1299" y="1350"/>
                  </a:lnTo>
                  <a:lnTo>
                    <a:pt x="1402" y="1402"/>
                  </a:lnTo>
                  <a:lnTo>
                    <a:pt x="1532" y="1454"/>
                  </a:lnTo>
                  <a:lnTo>
                    <a:pt x="1766" y="1454"/>
                  </a:lnTo>
                  <a:lnTo>
                    <a:pt x="1896" y="1402"/>
                  </a:lnTo>
                  <a:lnTo>
                    <a:pt x="2000" y="1350"/>
                  </a:lnTo>
                  <a:lnTo>
                    <a:pt x="2104" y="1298"/>
                  </a:lnTo>
                  <a:lnTo>
                    <a:pt x="2207" y="1350"/>
                  </a:lnTo>
                  <a:lnTo>
                    <a:pt x="2337" y="1402"/>
                  </a:lnTo>
                  <a:lnTo>
                    <a:pt x="2441" y="1454"/>
                  </a:lnTo>
                  <a:lnTo>
                    <a:pt x="2571" y="1454"/>
                  </a:lnTo>
                  <a:lnTo>
                    <a:pt x="2727" y="1428"/>
                  </a:lnTo>
                  <a:lnTo>
                    <a:pt x="2857" y="1402"/>
                  </a:lnTo>
                  <a:lnTo>
                    <a:pt x="2986" y="1324"/>
                  </a:lnTo>
                  <a:lnTo>
                    <a:pt x="3090" y="1246"/>
                  </a:lnTo>
                  <a:lnTo>
                    <a:pt x="3168" y="1142"/>
                  </a:lnTo>
                  <a:lnTo>
                    <a:pt x="3246" y="1013"/>
                  </a:lnTo>
                  <a:lnTo>
                    <a:pt x="3272" y="883"/>
                  </a:lnTo>
                  <a:lnTo>
                    <a:pt x="3298" y="727"/>
                  </a:lnTo>
                  <a:lnTo>
                    <a:pt x="3272" y="571"/>
                  </a:lnTo>
                  <a:lnTo>
                    <a:pt x="3246" y="441"/>
                  </a:lnTo>
                  <a:lnTo>
                    <a:pt x="3168" y="312"/>
                  </a:lnTo>
                  <a:lnTo>
                    <a:pt x="3090" y="208"/>
                  </a:lnTo>
                  <a:lnTo>
                    <a:pt x="2986" y="130"/>
                  </a:lnTo>
                  <a:lnTo>
                    <a:pt x="2857" y="52"/>
                  </a:lnTo>
                  <a:lnTo>
                    <a:pt x="2727" y="0"/>
                  </a:lnTo>
                  <a:lnTo>
                    <a:pt x="2441" y="0"/>
                  </a:lnTo>
                  <a:lnTo>
                    <a:pt x="2337" y="26"/>
                  </a:lnTo>
                  <a:lnTo>
                    <a:pt x="2207" y="78"/>
                  </a:lnTo>
                  <a:lnTo>
                    <a:pt x="2104" y="156"/>
                  </a:lnTo>
                  <a:lnTo>
                    <a:pt x="2000" y="78"/>
                  </a:lnTo>
                  <a:lnTo>
                    <a:pt x="1896" y="26"/>
                  </a:lnTo>
                  <a:lnTo>
                    <a:pt x="1766" y="0"/>
                  </a:lnTo>
                  <a:lnTo>
                    <a:pt x="1532" y="0"/>
                  </a:lnTo>
                  <a:lnTo>
                    <a:pt x="1402" y="26"/>
                  </a:lnTo>
                  <a:lnTo>
                    <a:pt x="1299" y="78"/>
                  </a:lnTo>
                  <a:lnTo>
                    <a:pt x="1195" y="156"/>
                  </a:lnTo>
                  <a:lnTo>
                    <a:pt x="1091" y="78"/>
                  </a:lnTo>
                  <a:lnTo>
                    <a:pt x="987" y="26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21"/>
          <p:cNvSpPr/>
          <p:nvPr/>
        </p:nvSpPr>
        <p:spPr>
          <a:xfrm>
            <a:off x="4692430" y="1537554"/>
            <a:ext cx="3738600" cy="325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1"/>
          <p:cNvSpPr/>
          <p:nvPr/>
        </p:nvSpPr>
        <p:spPr>
          <a:xfrm>
            <a:off x="4792547" y="1613754"/>
            <a:ext cx="1396500" cy="173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21"/>
          <p:cNvGrpSpPr/>
          <p:nvPr/>
        </p:nvGrpSpPr>
        <p:grpSpPr>
          <a:xfrm>
            <a:off x="713216" y="1262946"/>
            <a:ext cx="1791300" cy="895219"/>
            <a:chOff x="714750" y="3871541"/>
            <a:chExt cx="1791300" cy="895219"/>
          </a:xfrm>
        </p:grpSpPr>
        <p:sp>
          <p:nvSpPr>
            <p:cNvPr id="545" name="Google Shape;545;p21"/>
            <p:cNvSpPr txBox="1"/>
            <p:nvPr/>
          </p:nvSpPr>
          <p:spPr>
            <a:xfrm>
              <a:off x="714750" y="3871541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546" name="Google Shape;546;p21"/>
            <p:cNvSpPr txBox="1"/>
            <p:nvPr/>
          </p:nvSpPr>
          <p:spPr>
            <a:xfrm>
              <a:off x="714750" y="4126260"/>
              <a:ext cx="17913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547" name="Google Shape;547;p21"/>
          <p:cNvSpPr txBox="1"/>
          <p:nvPr/>
        </p:nvSpPr>
        <p:spPr>
          <a:xfrm>
            <a:off x="3731634" y="1454004"/>
            <a:ext cx="84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30%</a:t>
            </a:r>
            <a:endParaRPr sz="2000"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48" name="Google Shape;548;p21"/>
          <p:cNvSpPr/>
          <p:nvPr/>
        </p:nvSpPr>
        <p:spPr>
          <a:xfrm>
            <a:off x="4692430" y="2773016"/>
            <a:ext cx="3738600" cy="325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1"/>
          <p:cNvSpPr/>
          <p:nvPr/>
        </p:nvSpPr>
        <p:spPr>
          <a:xfrm>
            <a:off x="4792552" y="2849216"/>
            <a:ext cx="1791300" cy="173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" name="Google Shape;550;p21"/>
          <p:cNvGrpSpPr/>
          <p:nvPr/>
        </p:nvGrpSpPr>
        <p:grpSpPr>
          <a:xfrm>
            <a:off x="713216" y="2498409"/>
            <a:ext cx="1791300" cy="874714"/>
            <a:chOff x="714750" y="3871541"/>
            <a:chExt cx="1791300" cy="874714"/>
          </a:xfrm>
        </p:grpSpPr>
        <p:sp>
          <p:nvSpPr>
            <p:cNvPr id="551" name="Google Shape;551;p21"/>
            <p:cNvSpPr txBox="1"/>
            <p:nvPr/>
          </p:nvSpPr>
          <p:spPr>
            <a:xfrm>
              <a:off x="714750" y="3871541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552" name="Google Shape;552;p21"/>
            <p:cNvSpPr txBox="1"/>
            <p:nvPr/>
          </p:nvSpPr>
          <p:spPr>
            <a:xfrm>
              <a:off x="714750" y="4105756"/>
              <a:ext cx="17913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553" name="Google Shape;553;p21"/>
          <p:cNvSpPr txBox="1"/>
          <p:nvPr/>
        </p:nvSpPr>
        <p:spPr>
          <a:xfrm>
            <a:off x="3731634" y="2689466"/>
            <a:ext cx="84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50%</a:t>
            </a:r>
            <a:endParaRPr sz="2000" b="1" dirty="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54" name="Google Shape;554;p21"/>
          <p:cNvSpPr/>
          <p:nvPr/>
        </p:nvSpPr>
        <p:spPr>
          <a:xfrm>
            <a:off x="4692430" y="4008479"/>
            <a:ext cx="3738600" cy="325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1"/>
          <p:cNvSpPr/>
          <p:nvPr/>
        </p:nvSpPr>
        <p:spPr>
          <a:xfrm>
            <a:off x="4792550" y="4084679"/>
            <a:ext cx="1124700" cy="173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21"/>
          <p:cNvGrpSpPr/>
          <p:nvPr/>
        </p:nvGrpSpPr>
        <p:grpSpPr>
          <a:xfrm>
            <a:off x="713216" y="3733871"/>
            <a:ext cx="1791300" cy="874714"/>
            <a:chOff x="714750" y="3871541"/>
            <a:chExt cx="1791300" cy="874714"/>
          </a:xfrm>
        </p:grpSpPr>
        <p:sp>
          <p:nvSpPr>
            <p:cNvPr id="557" name="Google Shape;557;p21"/>
            <p:cNvSpPr txBox="1"/>
            <p:nvPr/>
          </p:nvSpPr>
          <p:spPr>
            <a:xfrm>
              <a:off x="714750" y="3871541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558" name="Google Shape;558;p21"/>
            <p:cNvSpPr txBox="1"/>
            <p:nvPr/>
          </p:nvSpPr>
          <p:spPr>
            <a:xfrm>
              <a:off x="714750" y="4105756"/>
              <a:ext cx="17913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559" name="Google Shape;559;p21"/>
          <p:cNvSpPr txBox="1"/>
          <p:nvPr/>
        </p:nvSpPr>
        <p:spPr>
          <a:xfrm>
            <a:off x="3731634" y="3924929"/>
            <a:ext cx="84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20%</a:t>
            </a:r>
            <a:endParaRPr sz="2000" b="1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7" name="Google Shape;6027;p42"/>
          <p:cNvSpPr/>
          <p:nvPr/>
        </p:nvSpPr>
        <p:spPr>
          <a:xfrm>
            <a:off x="1345350" y="504525"/>
            <a:ext cx="64533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8" name="Google Shape;6028;p42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29" name="Google Shape;6029;p42"/>
          <p:cNvSpPr txBox="1"/>
          <p:nvPr/>
        </p:nvSpPr>
        <p:spPr>
          <a:xfrm>
            <a:off x="714275" y="4094075"/>
            <a:ext cx="4126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031" name="Google Shape;6031;p42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67" y="1517129"/>
            <a:ext cx="4036901" cy="2498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orld Financial Planning Day Infographics by Slidesgo">
  <a:themeElements>
    <a:clrScheme name="Simple Light">
      <a:dk1>
        <a:srgbClr val="000000"/>
      </a:dk1>
      <a:lt1>
        <a:srgbClr val="FFFFFF"/>
      </a:lt1>
      <a:dk2>
        <a:srgbClr val="4F73E7"/>
      </a:dk2>
      <a:lt2>
        <a:srgbClr val="FF8300"/>
      </a:lt2>
      <a:accent1>
        <a:srgbClr val="4467DA"/>
      </a:accent1>
      <a:accent2>
        <a:srgbClr val="616161"/>
      </a:accent2>
      <a:accent3>
        <a:srgbClr val="FFCF64"/>
      </a:accent3>
      <a:accent4>
        <a:srgbClr val="F5EDE2"/>
      </a:accent4>
      <a:accent5>
        <a:srgbClr val="EBE1D3"/>
      </a:accent5>
      <a:accent6>
        <a:srgbClr val="7FD394"/>
      </a:accent6>
      <a:hlink>
        <a:srgbClr val="FF8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Ekran Gösterisi (16:9)</PresentationFormat>
  <Paragraphs>8</Paragraphs>
  <Slides>7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Fredoka One</vt:lpstr>
      <vt:lpstr>Dosis</vt:lpstr>
      <vt:lpstr>Nunito</vt:lpstr>
      <vt:lpstr>Alef</vt:lpstr>
      <vt:lpstr>Calibri</vt:lpstr>
      <vt:lpstr>Arial</vt:lpstr>
      <vt:lpstr>World Financial Planning Day Infographics by Slidesgo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Huawei</dc:creator>
  <cp:lastModifiedBy>Sürdürülebilir Kalkınma Derneği</cp:lastModifiedBy>
  <cp:revision>2</cp:revision>
  <dcterms:modified xsi:type="dcterms:W3CDTF">2023-02-03T14:24:10Z</dcterms:modified>
</cp:coreProperties>
</file>